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63" r:id="rId6"/>
  </p:sldMasterIdLst>
  <p:notesMasterIdLst>
    <p:notesMasterId r:id="rId33"/>
  </p:notesMasterIdLst>
  <p:sldIdLst>
    <p:sldId id="291" r:id="rId7"/>
    <p:sldId id="292" r:id="rId8"/>
    <p:sldId id="294" r:id="rId9"/>
    <p:sldId id="275" r:id="rId10"/>
    <p:sldId id="301" r:id="rId11"/>
    <p:sldId id="256" r:id="rId12"/>
    <p:sldId id="312" r:id="rId13"/>
    <p:sldId id="328" r:id="rId14"/>
    <p:sldId id="313" r:id="rId15"/>
    <p:sldId id="314" r:id="rId16"/>
    <p:sldId id="315" r:id="rId17"/>
    <p:sldId id="316" r:id="rId18"/>
    <p:sldId id="318" r:id="rId19"/>
    <p:sldId id="319" r:id="rId20"/>
    <p:sldId id="320" r:id="rId21"/>
    <p:sldId id="321" r:id="rId22"/>
    <p:sldId id="322" r:id="rId23"/>
    <p:sldId id="323" r:id="rId24"/>
    <p:sldId id="325" r:id="rId25"/>
    <p:sldId id="326" r:id="rId26"/>
    <p:sldId id="324" r:id="rId27"/>
    <p:sldId id="327" r:id="rId28"/>
    <p:sldId id="282" r:id="rId29"/>
    <p:sldId id="267" r:id="rId30"/>
    <p:sldId id="298" r:id="rId31"/>
    <p:sldId id="300" r:id="rId3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gado, CT, BS/AL/DIR DCO/DCO/DCO VZML" initials="DCBDV" lastIdx="8" clrIdx="0">
    <p:extLst>
      <p:ext uri="{19B8F6BF-5375-455C-9EA6-DF929625EA0E}">
        <p15:presenceInfo xmlns:p15="http://schemas.microsoft.com/office/powerpoint/2012/main" userId="Delgado, CT, BS/AL/DIR DCO/DCO/DCO VZML" providerId="None"/>
      </p:ext>
    </p:extLst>
  </p:cmAuthor>
  <p:cmAuthor id="2" name="Jonge, EJ, de, MAJ" initials="EJ" lastIdx="1" clrIdx="1"/>
  <p:cmAuthor id="3" name="Smit, HL, BS/AL/DGB/DMLVD/IMPL OMGEV" initials="SO" lastIdx="14" clrIdx="2">
    <p:extLst>
      <p:ext uri="{19B8F6BF-5375-455C-9EA6-DF929625EA0E}">
        <p15:presenceInfo xmlns:p15="http://schemas.microsoft.com/office/powerpoint/2012/main" userId="S-1-5-21-3723389022-3858856549-556620252-2118988" providerId="AD"/>
      </p:ext>
    </p:extLst>
  </p:cmAuthor>
  <p:cmAuthor id="4" name="Smit, HL, BS/AL/DGB/DMLVD/IMPL OMGEV" initials="H.L." lastIdx="2"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3C1"/>
    <a:srgbClr val="FBEAD9"/>
    <a:srgbClr val="7030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63" autoAdjust="0"/>
    <p:restoredTop sz="95659" autoAdjust="0"/>
  </p:normalViewPr>
  <p:slideViewPr>
    <p:cSldViewPr snapToGrid="0">
      <p:cViewPr varScale="1">
        <p:scale>
          <a:sx n="55" d="100"/>
          <a:sy n="55" d="100"/>
        </p:scale>
        <p:origin x="912"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microsoft.com/office/2016/11/relationships/changesInfo" Target="changesInfos/changesInfo1.xml"/><Relationship Id="rId21" Type="http://schemas.openxmlformats.org/officeDocument/2006/relationships/slide" Target="slides/slide15.xml"/><Relationship Id="rId34" Type="http://schemas.openxmlformats.org/officeDocument/2006/relationships/commentAuthors" Target="commen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Verhoeven" userId="2c255be6-3465-468f-abde-6d1bb384f637" providerId="ADAL" clId="{4C65322E-E9F6-4711-9E4C-2E36A5783B59}"/>
    <pc:docChg chg="modSld">
      <pc:chgData name="Peter Verhoeven" userId="2c255be6-3465-468f-abde-6d1bb384f637" providerId="ADAL" clId="{4C65322E-E9F6-4711-9E4C-2E36A5783B59}" dt="2026-01-29T20:55:36.547" v="28" actId="20577"/>
      <pc:docMkLst>
        <pc:docMk/>
      </pc:docMkLst>
      <pc:sldChg chg="modSp mod">
        <pc:chgData name="Peter Verhoeven" userId="2c255be6-3465-468f-abde-6d1bb384f637" providerId="ADAL" clId="{4C65322E-E9F6-4711-9E4C-2E36A5783B59}" dt="2026-01-29T20:55:36.547" v="28" actId="20577"/>
        <pc:sldMkLst>
          <pc:docMk/>
          <pc:sldMk cId="3979147342" sldId="267"/>
        </pc:sldMkLst>
        <pc:spChg chg="mod">
          <ac:chgData name="Peter Verhoeven" userId="2c255be6-3465-468f-abde-6d1bb384f637" providerId="ADAL" clId="{4C65322E-E9F6-4711-9E4C-2E36A5783B59}" dt="2026-01-29T20:55:36.547" v="28" actId="20577"/>
          <ac:spMkLst>
            <pc:docMk/>
            <pc:sldMk cId="3979147342" sldId="267"/>
            <ac:spMk id="3" creationId="{00000000-0000-0000-0000-000000000000}"/>
          </ac:spMkLst>
        </pc:spChg>
      </pc:sldChg>
      <pc:sldChg chg="modSp mod">
        <pc:chgData name="Peter Verhoeven" userId="2c255be6-3465-468f-abde-6d1bb384f637" providerId="ADAL" clId="{4C65322E-E9F6-4711-9E4C-2E36A5783B59}" dt="2026-01-29T20:55:21.053" v="13" actId="20577"/>
        <pc:sldMkLst>
          <pc:docMk/>
          <pc:sldMk cId="3585279011" sldId="294"/>
        </pc:sldMkLst>
        <pc:spChg chg="mod">
          <ac:chgData name="Peter Verhoeven" userId="2c255be6-3465-468f-abde-6d1bb384f637" providerId="ADAL" clId="{4C65322E-E9F6-4711-9E4C-2E36A5783B59}" dt="2026-01-29T20:55:21.053" v="13" actId="20577"/>
          <ac:spMkLst>
            <pc:docMk/>
            <pc:sldMk cId="3585279011" sldId="294"/>
            <ac:spMk id="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982F51-33BD-42BA-8129-E03F9EB3B632}" type="datetimeFigureOut">
              <a:rPr lang="nl-NL" smtClean="0"/>
              <a:t>29-1-2026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9ED9B-3A93-40C9-A45B-76FB060FB6A6}" type="slidenum">
              <a:rPr lang="nl-NL" smtClean="0"/>
              <a:t>‹nr.›</a:t>
            </a:fld>
            <a:endParaRPr lang="nl-NL"/>
          </a:p>
        </p:txBody>
      </p:sp>
    </p:spTree>
    <p:extLst>
      <p:ext uri="{BB962C8B-B14F-4D97-AF65-F5344CB8AC3E}">
        <p14:creationId xmlns:p14="http://schemas.microsoft.com/office/powerpoint/2010/main" val="5027567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9558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2167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9E9ED9B-3A93-40C9-A45B-76FB060FB6A6}" type="slidenum">
              <a:rPr lang="nl-NL" smtClean="0"/>
              <a:t>3</a:t>
            </a:fld>
            <a:endParaRPr lang="nl-NL"/>
          </a:p>
        </p:txBody>
      </p:sp>
    </p:spTree>
    <p:extLst>
      <p:ext uri="{BB962C8B-B14F-4D97-AF65-F5344CB8AC3E}">
        <p14:creationId xmlns:p14="http://schemas.microsoft.com/office/powerpoint/2010/main" val="1254805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9E9ED9B-3A93-40C9-A45B-76FB060FB6A6}" type="slidenum">
              <a:rPr lang="nl-NL" smtClean="0"/>
              <a:t>5</a:t>
            </a:fld>
            <a:endParaRPr lang="nl-NL"/>
          </a:p>
        </p:txBody>
      </p:sp>
    </p:spTree>
    <p:extLst>
      <p:ext uri="{BB962C8B-B14F-4D97-AF65-F5344CB8AC3E}">
        <p14:creationId xmlns:p14="http://schemas.microsoft.com/office/powerpoint/2010/main" val="33950161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NL"/>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4" name="Date Placeholder 3"/>
          <p:cNvSpPr>
            <a:spLocks noGrp="1"/>
          </p:cNvSpPr>
          <p:nvPr>
            <p:ph type="dt" sz="half" idx="10"/>
          </p:nvPr>
        </p:nvSpPr>
        <p:spPr/>
        <p:txBody>
          <a:bodyPr/>
          <a:lstStyle/>
          <a:p>
            <a:fld id="{BE8AD75C-25B7-419E-8384-86269ED9C520}" type="datetimeFigureOut">
              <a:rPr lang="nl-NL" smtClean="0"/>
              <a:t>29-1-2026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0ECC371-50AA-421F-8B4B-205A25C1CDB7}" type="slidenum">
              <a:rPr lang="nl-NL" smtClean="0"/>
              <a:t>‹nr.›</a:t>
            </a:fld>
            <a:endParaRPr lang="nl-NL"/>
          </a:p>
        </p:txBody>
      </p:sp>
    </p:spTree>
    <p:extLst>
      <p:ext uri="{BB962C8B-B14F-4D97-AF65-F5344CB8AC3E}">
        <p14:creationId xmlns:p14="http://schemas.microsoft.com/office/powerpoint/2010/main" val="2082591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BE8AD75C-25B7-419E-8384-86269ED9C520}" type="datetimeFigureOut">
              <a:rPr lang="nl-NL" smtClean="0"/>
              <a:t>29-1-2026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0ECC371-50AA-421F-8B4B-205A25C1CDB7}" type="slidenum">
              <a:rPr lang="nl-NL" smtClean="0"/>
              <a:t>‹nr.›</a:t>
            </a:fld>
            <a:endParaRPr lang="nl-NL"/>
          </a:p>
        </p:txBody>
      </p:sp>
    </p:spTree>
    <p:extLst>
      <p:ext uri="{BB962C8B-B14F-4D97-AF65-F5344CB8AC3E}">
        <p14:creationId xmlns:p14="http://schemas.microsoft.com/office/powerpoint/2010/main" val="3646821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nl-NL"/>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BE8AD75C-25B7-419E-8384-86269ED9C520}" type="datetimeFigureOut">
              <a:rPr lang="nl-NL" smtClean="0"/>
              <a:t>29-1-2026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0ECC371-50AA-421F-8B4B-205A25C1CDB7}" type="slidenum">
              <a:rPr lang="nl-NL" smtClean="0"/>
              <a:t>‹nr.›</a:t>
            </a:fld>
            <a:endParaRPr lang="nl-NL"/>
          </a:p>
        </p:txBody>
      </p:sp>
    </p:spTree>
    <p:extLst>
      <p:ext uri="{BB962C8B-B14F-4D97-AF65-F5344CB8AC3E}">
        <p14:creationId xmlns:p14="http://schemas.microsoft.com/office/powerpoint/2010/main" val="2673314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 car and helicopter in the sky&#10;&#10;AI-generated content may be incorrect.">
            <a:extLst>
              <a:ext uri="{FF2B5EF4-FFF2-40B4-BE49-F238E27FC236}">
                <a16:creationId xmlns:a16="http://schemas.microsoft.com/office/drawing/2014/main" id="{1DA477B5-EFDB-4A80-77EB-5FA60CE9D2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1"/>
            <a:ext cx="12192431" cy="6857759"/>
          </a:xfrm>
          <a:prstGeom prst="rect">
            <a:avLst/>
          </a:prstGeom>
        </p:spPr>
      </p:pic>
      <p:grpSp>
        <p:nvGrpSpPr>
          <p:cNvPr id="9" name="object 31">
            <a:extLst>
              <a:ext uri="{FF2B5EF4-FFF2-40B4-BE49-F238E27FC236}">
                <a16:creationId xmlns:a16="http://schemas.microsoft.com/office/drawing/2014/main" id="{34763C0F-BFE6-8A20-EA13-1ADECE8DF3FB}"/>
              </a:ext>
            </a:extLst>
          </p:cNvPr>
          <p:cNvGrpSpPr/>
          <p:nvPr userDrawn="1"/>
        </p:nvGrpSpPr>
        <p:grpSpPr>
          <a:xfrm>
            <a:off x="5867256" y="0"/>
            <a:ext cx="457489" cy="914528"/>
            <a:chOff x="9675097" y="0"/>
            <a:chExt cx="754380" cy="1508125"/>
          </a:xfrm>
        </p:grpSpPr>
        <p:sp>
          <p:nvSpPr>
            <p:cNvPr id="10" name="object 32">
              <a:extLst>
                <a:ext uri="{FF2B5EF4-FFF2-40B4-BE49-F238E27FC236}">
                  <a16:creationId xmlns:a16="http://schemas.microsoft.com/office/drawing/2014/main" id="{382C2935-DB4D-D999-A01A-0922FBC3704B}"/>
                </a:ext>
              </a:extLst>
            </p:cNvPr>
            <p:cNvSpPr/>
            <p:nvPr/>
          </p:nvSpPr>
          <p:spPr>
            <a:xfrm>
              <a:off x="9675097" y="0"/>
              <a:ext cx="754380" cy="1508125"/>
            </a:xfrm>
            <a:custGeom>
              <a:avLst/>
              <a:gdLst/>
              <a:ahLst/>
              <a:cxnLst/>
              <a:rect l="l" t="t" r="r" b="b"/>
              <a:pathLst>
                <a:path w="754379" h="1508125">
                  <a:moveTo>
                    <a:pt x="753914" y="0"/>
                  </a:moveTo>
                  <a:lnTo>
                    <a:pt x="0" y="0"/>
                  </a:lnTo>
                  <a:lnTo>
                    <a:pt x="0" y="1507807"/>
                  </a:lnTo>
                  <a:lnTo>
                    <a:pt x="753914" y="1507807"/>
                  </a:lnTo>
                  <a:lnTo>
                    <a:pt x="753914" y="0"/>
                  </a:lnTo>
                  <a:close/>
                </a:path>
              </a:pathLst>
            </a:custGeom>
            <a:solidFill>
              <a:srgbClr val="154273"/>
            </a:solidFill>
          </p:spPr>
          <p:txBody>
            <a:bodyPr wrap="square" lIns="0" tIns="0" rIns="0" bIns="0" rtlCol="0"/>
            <a:lstStyle/>
            <a:p>
              <a:endParaRPr sz="1092"/>
            </a:p>
          </p:txBody>
        </p:sp>
        <p:sp>
          <p:nvSpPr>
            <p:cNvPr id="11" name="object 33">
              <a:extLst>
                <a:ext uri="{FF2B5EF4-FFF2-40B4-BE49-F238E27FC236}">
                  <a16:creationId xmlns:a16="http://schemas.microsoft.com/office/drawing/2014/main" id="{7F9F7EEE-0BE8-48E8-E6BB-191AF43F4AB6}"/>
                </a:ext>
              </a:extLst>
            </p:cNvPr>
            <p:cNvSpPr/>
            <p:nvPr/>
          </p:nvSpPr>
          <p:spPr>
            <a:xfrm>
              <a:off x="9725682" y="751466"/>
              <a:ext cx="652780" cy="539750"/>
            </a:xfrm>
            <a:custGeom>
              <a:avLst/>
              <a:gdLst/>
              <a:ahLst/>
              <a:cxnLst/>
              <a:rect l="l" t="t" r="r" b="b"/>
              <a:pathLst>
                <a:path w="652779" h="539750">
                  <a:moveTo>
                    <a:pt x="206810" y="525780"/>
                  </a:moveTo>
                  <a:lnTo>
                    <a:pt x="92137" y="525780"/>
                  </a:lnTo>
                  <a:lnTo>
                    <a:pt x="114143" y="527050"/>
                  </a:lnTo>
                  <a:lnTo>
                    <a:pt x="147824" y="532130"/>
                  </a:lnTo>
                  <a:lnTo>
                    <a:pt x="177545" y="539750"/>
                  </a:lnTo>
                  <a:lnTo>
                    <a:pt x="198732" y="539750"/>
                  </a:lnTo>
                  <a:lnTo>
                    <a:pt x="206810" y="528320"/>
                  </a:lnTo>
                  <a:lnTo>
                    <a:pt x="206810" y="525780"/>
                  </a:lnTo>
                  <a:close/>
                </a:path>
                <a:path w="652779" h="539750">
                  <a:moveTo>
                    <a:pt x="445934" y="511810"/>
                  </a:moveTo>
                  <a:lnTo>
                    <a:pt x="445934" y="528320"/>
                  </a:lnTo>
                  <a:lnTo>
                    <a:pt x="454012" y="539750"/>
                  </a:lnTo>
                  <a:lnTo>
                    <a:pt x="475198" y="539750"/>
                  </a:lnTo>
                  <a:lnTo>
                    <a:pt x="504919" y="532130"/>
                  </a:lnTo>
                  <a:lnTo>
                    <a:pt x="538601" y="527050"/>
                  </a:lnTo>
                  <a:lnTo>
                    <a:pt x="585582" y="527050"/>
                  </a:lnTo>
                  <a:lnTo>
                    <a:pt x="585135" y="524510"/>
                  </a:lnTo>
                  <a:lnTo>
                    <a:pt x="486833" y="524510"/>
                  </a:lnTo>
                  <a:lnTo>
                    <a:pt x="485458" y="521970"/>
                  </a:lnTo>
                  <a:lnTo>
                    <a:pt x="479757" y="516890"/>
                  </a:lnTo>
                  <a:lnTo>
                    <a:pt x="467370" y="513080"/>
                  </a:lnTo>
                  <a:lnTo>
                    <a:pt x="445934" y="511810"/>
                  </a:lnTo>
                  <a:close/>
                </a:path>
                <a:path w="652779" h="539750">
                  <a:moveTo>
                    <a:pt x="107326" y="487680"/>
                  </a:moveTo>
                  <a:lnTo>
                    <a:pt x="65809" y="534670"/>
                  </a:lnTo>
                  <a:lnTo>
                    <a:pt x="72501" y="528320"/>
                  </a:lnTo>
                  <a:lnTo>
                    <a:pt x="79767" y="525780"/>
                  </a:lnTo>
                  <a:lnTo>
                    <a:pt x="206810" y="525780"/>
                  </a:lnTo>
                  <a:lnTo>
                    <a:pt x="206810" y="524510"/>
                  </a:lnTo>
                  <a:lnTo>
                    <a:pt x="165911" y="524510"/>
                  </a:lnTo>
                  <a:lnTo>
                    <a:pt x="162434" y="523240"/>
                  </a:lnTo>
                  <a:lnTo>
                    <a:pt x="160131" y="520700"/>
                  </a:lnTo>
                  <a:lnTo>
                    <a:pt x="160131" y="496570"/>
                  </a:lnTo>
                  <a:lnTo>
                    <a:pt x="153868" y="494030"/>
                  </a:lnTo>
                  <a:lnTo>
                    <a:pt x="143333" y="491490"/>
                  </a:lnTo>
                  <a:lnTo>
                    <a:pt x="127996" y="488950"/>
                  </a:lnTo>
                  <a:lnTo>
                    <a:pt x="107326" y="487680"/>
                  </a:lnTo>
                  <a:close/>
                </a:path>
                <a:path w="652779" h="539750">
                  <a:moveTo>
                    <a:pt x="585582" y="527050"/>
                  </a:moveTo>
                  <a:lnTo>
                    <a:pt x="562089" y="527050"/>
                  </a:lnTo>
                  <a:lnTo>
                    <a:pt x="576930" y="529590"/>
                  </a:lnTo>
                  <a:lnTo>
                    <a:pt x="584686" y="532130"/>
                  </a:lnTo>
                  <a:lnTo>
                    <a:pt x="586924" y="534670"/>
                  </a:lnTo>
                  <a:lnTo>
                    <a:pt x="585582" y="527050"/>
                  </a:lnTo>
                  <a:close/>
                </a:path>
                <a:path w="652779" h="539750">
                  <a:moveTo>
                    <a:pt x="206810" y="511810"/>
                  </a:moveTo>
                  <a:lnTo>
                    <a:pt x="185369" y="513080"/>
                  </a:lnTo>
                  <a:lnTo>
                    <a:pt x="172982" y="516890"/>
                  </a:lnTo>
                  <a:lnTo>
                    <a:pt x="167284" y="521970"/>
                  </a:lnTo>
                  <a:lnTo>
                    <a:pt x="165911" y="524510"/>
                  </a:lnTo>
                  <a:lnTo>
                    <a:pt x="206810" y="524510"/>
                  </a:lnTo>
                  <a:lnTo>
                    <a:pt x="206810" y="511810"/>
                  </a:lnTo>
                  <a:close/>
                </a:path>
                <a:path w="652779" h="539750">
                  <a:moveTo>
                    <a:pt x="545397" y="487680"/>
                  </a:moveTo>
                  <a:lnTo>
                    <a:pt x="524733" y="488950"/>
                  </a:lnTo>
                  <a:lnTo>
                    <a:pt x="509399" y="491490"/>
                  </a:lnTo>
                  <a:lnTo>
                    <a:pt x="498865" y="494030"/>
                  </a:lnTo>
                  <a:lnTo>
                    <a:pt x="492602" y="496570"/>
                  </a:lnTo>
                  <a:lnTo>
                    <a:pt x="492602" y="520700"/>
                  </a:lnTo>
                  <a:lnTo>
                    <a:pt x="490309" y="523240"/>
                  </a:lnTo>
                  <a:lnTo>
                    <a:pt x="486833" y="524510"/>
                  </a:lnTo>
                  <a:lnTo>
                    <a:pt x="585135" y="524510"/>
                  </a:lnTo>
                  <a:lnTo>
                    <a:pt x="579992" y="495300"/>
                  </a:lnTo>
                  <a:lnTo>
                    <a:pt x="578097" y="494030"/>
                  </a:lnTo>
                  <a:lnTo>
                    <a:pt x="572330" y="491490"/>
                  </a:lnTo>
                  <a:lnTo>
                    <a:pt x="561745" y="488950"/>
                  </a:lnTo>
                  <a:lnTo>
                    <a:pt x="545397" y="487680"/>
                  </a:lnTo>
                  <a:close/>
                </a:path>
                <a:path w="652779" h="539750">
                  <a:moveTo>
                    <a:pt x="326367" y="450850"/>
                  </a:moveTo>
                  <a:lnTo>
                    <a:pt x="267099" y="452120"/>
                  </a:lnTo>
                  <a:lnTo>
                    <a:pt x="216434" y="455930"/>
                  </a:lnTo>
                  <a:lnTo>
                    <a:pt x="181100" y="462280"/>
                  </a:lnTo>
                  <a:lnTo>
                    <a:pt x="167827" y="468630"/>
                  </a:lnTo>
                  <a:lnTo>
                    <a:pt x="167848" y="509270"/>
                  </a:lnTo>
                  <a:lnTo>
                    <a:pt x="168947" y="509270"/>
                  </a:lnTo>
                  <a:lnTo>
                    <a:pt x="187343" y="501650"/>
                  </a:lnTo>
                  <a:lnTo>
                    <a:pt x="223826" y="496570"/>
                  </a:lnTo>
                  <a:lnTo>
                    <a:pt x="272225" y="494030"/>
                  </a:lnTo>
                  <a:lnTo>
                    <a:pt x="484904" y="494030"/>
                  </a:lnTo>
                  <a:lnTo>
                    <a:pt x="484917" y="468630"/>
                  </a:lnTo>
                  <a:lnTo>
                    <a:pt x="471642" y="462280"/>
                  </a:lnTo>
                  <a:lnTo>
                    <a:pt x="436304" y="455930"/>
                  </a:lnTo>
                  <a:lnTo>
                    <a:pt x="385636" y="452120"/>
                  </a:lnTo>
                  <a:lnTo>
                    <a:pt x="326367" y="450850"/>
                  </a:lnTo>
                  <a:close/>
                </a:path>
                <a:path w="652779" h="539750">
                  <a:moveTo>
                    <a:pt x="484904" y="494030"/>
                  </a:moveTo>
                  <a:lnTo>
                    <a:pt x="380514" y="494030"/>
                  </a:lnTo>
                  <a:lnTo>
                    <a:pt x="428916" y="496570"/>
                  </a:lnTo>
                  <a:lnTo>
                    <a:pt x="465400" y="501650"/>
                  </a:lnTo>
                  <a:lnTo>
                    <a:pt x="483796" y="509270"/>
                  </a:lnTo>
                  <a:lnTo>
                    <a:pt x="484896" y="509270"/>
                  </a:lnTo>
                  <a:lnTo>
                    <a:pt x="484904" y="494030"/>
                  </a:lnTo>
                  <a:close/>
                </a:path>
                <a:path w="652779" h="539750">
                  <a:moveTo>
                    <a:pt x="102586" y="464820"/>
                  </a:moveTo>
                  <a:lnTo>
                    <a:pt x="97777" y="464820"/>
                  </a:lnTo>
                  <a:lnTo>
                    <a:pt x="99033" y="478790"/>
                  </a:lnTo>
                  <a:lnTo>
                    <a:pt x="99588" y="477520"/>
                  </a:lnTo>
                  <a:lnTo>
                    <a:pt x="99976" y="477520"/>
                  </a:lnTo>
                  <a:lnTo>
                    <a:pt x="103561" y="469900"/>
                  </a:lnTo>
                  <a:lnTo>
                    <a:pt x="102586" y="464820"/>
                  </a:lnTo>
                  <a:close/>
                </a:path>
                <a:path w="652779" h="539750">
                  <a:moveTo>
                    <a:pt x="605201" y="452120"/>
                  </a:moveTo>
                  <a:lnTo>
                    <a:pt x="551124" y="452120"/>
                  </a:lnTo>
                  <a:lnTo>
                    <a:pt x="558276" y="457200"/>
                  </a:lnTo>
                  <a:lnTo>
                    <a:pt x="558715" y="458470"/>
                  </a:lnTo>
                  <a:lnTo>
                    <a:pt x="554291" y="459740"/>
                  </a:lnTo>
                  <a:lnTo>
                    <a:pt x="550402" y="463550"/>
                  </a:lnTo>
                  <a:lnTo>
                    <a:pt x="549183" y="469900"/>
                  </a:lnTo>
                  <a:lnTo>
                    <a:pt x="552768" y="477520"/>
                  </a:lnTo>
                  <a:lnTo>
                    <a:pt x="553145" y="477520"/>
                  </a:lnTo>
                  <a:lnTo>
                    <a:pt x="553700" y="478790"/>
                  </a:lnTo>
                  <a:lnTo>
                    <a:pt x="554946" y="464820"/>
                  </a:lnTo>
                  <a:lnTo>
                    <a:pt x="591306" y="464820"/>
                  </a:lnTo>
                  <a:lnTo>
                    <a:pt x="590463" y="463550"/>
                  </a:lnTo>
                  <a:lnTo>
                    <a:pt x="598620" y="461010"/>
                  </a:lnTo>
                  <a:lnTo>
                    <a:pt x="604578" y="461010"/>
                  </a:lnTo>
                  <a:lnTo>
                    <a:pt x="605201" y="452120"/>
                  </a:lnTo>
                  <a:close/>
                </a:path>
                <a:path w="652779" h="539750">
                  <a:moveTo>
                    <a:pt x="44030" y="381000"/>
                  </a:moveTo>
                  <a:lnTo>
                    <a:pt x="43380" y="381000"/>
                  </a:lnTo>
                  <a:lnTo>
                    <a:pt x="42878" y="382270"/>
                  </a:lnTo>
                  <a:lnTo>
                    <a:pt x="41084" y="388620"/>
                  </a:lnTo>
                  <a:lnTo>
                    <a:pt x="41759" y="394970"/>
                  </a:lnTo>
                  <a:lnTo>
                    <a:pt x="45365" y="398780"/>
                  </a:lnTo>
                  <a:lnTo>
                    <a:pt x="52364" y="402590"/>
                  </a:lnTo>
                  <a:lnTo>
                    <a:pt x="52773" y="402590"/>
                  </a:lnTo>
                  <a:lnTo>
                    <a:pt x="52050" y="403860"/>
                  </a:lnTo>
                  <a:lnTo>
                    <a:pt x="46292" y="412750"/>
                  </a:lnTo>
                  <a:lnTo>
                    <a:pt x="45061" y="425450"/>
                  </a:lnTo>
                  <a:lnTo>
                    <a:pt x="46131" y="439420"/>
                  </a:lnTo>
                  <a:lnTo>
                    <a:pt x="47276" y="448310"/>
                  </a:lnTo>
                  <a:lnTo>
                    <a:pt x="48155" y="461010"/>
                  </a:lnTo>
                  <a:lnTo>
                    <a:pt x="54124" y="461010"/>
                  </a:lnTo>
                  <a:lnTo>
                    <a:pt x="62280" y="463550"/>
                  </a:lnTo>
                  <a:lnTo>
                    <a:pt x="57223" y="471170"/>
                  </a:lnTo>
                  <a:lnTo>
                    <a:pt x="50940" y="474980"/>
                  </a:lnTo>
                  <a:lnTo>
                    <a:pt x="53150" y="474980"/>
                  </a:lnTo>
                  <a:lnTo>
                    <a:pt x="65767" y="476250"/>
                  </a:lnTo>
                  <a:lnTo>
                    <a:pt x="68008" y="466090"/>
                  </a:lnTo>
                  <a:lnTo>
                    <a:pt x="93840" y="466090"/>
                  </a:lnTo>
                  <a:lnTo>
                    <a:pt x="97777" y="464820"/>
                  </a:lnTo>
                  <a:lnTo>
                    <a:pt x="102586" y="464820"/>
                  </a:lnTo>
                  <a:lnTo>
                    <a:pt x="102342" y="463550"/>
                  </a:lnTo>
                  <a:lnTo>
                    <a:pt x="98453" y="459740"/>
                  </a:lnTo>
                  <a:lnTo>
                    <a:pt x="94028" y="458470"/>
                  </a:lnTo>
                  <a:lnTo>
                    <a:pt x="94457" y="457200"/>
                  </a:lnTo>
                  <a:lnTo>
                    <a:pt x="101619" y="452120"/>
                  </a:lnTo>
                  <a:lnTo>
                    <a:pt x="107682" y="452120"/>
                  </a:lnTo>
                  <a:lnTo>
                    <a:pt x="107467" y="450850"/>
                  </a:lnTo>
                  <a:lnTo>
                    <a:pt x="90615" y="450850"/>
                  </a:lnTo>
                  <a:lnTo>
                    <a:pt x="90269" y="448310"/>
                  </a:lnTo>
                  <a:lnTo>
                    <a:pt x="89435" y="445770"/>
                  </a:lnTo>
                  <a:lnTo>
                    <a:pt x="77725" y="445770"/>
                  </a:lnTo>
                  <a:lnTo>
                    <a:pt x="67976" y="444500"/>
                  </a:lnTo>
                  <a:lnTo>
                    <a:pt x="67076" y="444500"/>
                  </a:lnTo>
                  <a:lnTo>
                    <a:pt x="75747" y="417830"/>
                  </a:lnTo>
                  <a:lnTo>
                    <a:pt x="92302" y="406400"/>
                  </a:lnTo>
                  <a:lnTo>
                    <a:pt x="109408" y="400050"/>
                  </a:lnTo>
                  <a:lnTo>
                    <a:pt x="117439" y="391160"/>
                  </a:lnTo>
                  <a:lnTo>
                    <a:pt x="49380" y="391160"/>
                  </a:lnTo>
                  <a:lnTo>
                    <a:pt x="44092" y="382270"/>
                  </a:lnTo>
                  <a:lnTo>
                    <a:pt x="44030" y="381000"/>
                  </a:lnTo>
                  <a:close/>
                </a:path>
                <a:path w="652779" h="539750">
                  <a:moveTo>
                    <a:pt x="592149" y="466090"/>
                  </a:moveTo>
                  <a:lnTo>
                    <a:pt x="584725" y="466090"/>
                  </a:lnTo>
                  <a:lnTo>
                    <a:pt x="586966" y="476250"/>
                  </a:lnTo>
                  <a:lnTo>
                    <a:pt x="599594" y="474980"/>
                  </a:lnTo>
                  <a:lnTo>
                    <a:pt x="601793" y="474980"/>
                  </a:lnTo>
                  <a:lnTo>
                    <a:pt x="595521" y="471170"/>
                  </a:lnTo>
                  <a:lnTo>
                    <a:pt x="592149" y="466090"/>
                  </a:lnTo>
                  <a:close/>
                </a:path>
                <a:path w="652779" h="539750">
                  <a:moveTo>
                    <a:pt x="93840" y="466090"/>
                  </a:moveTo>
                  <a:lnTo>
                    <a:pt x="68008" y="466090"/>
                  </a:lnTo>
                  <a:lnTo>
                    <a:pt x="73599" y="473710"/>
                  </a:lnTo>
                  <a:lnTo>
                    <a:pt x="81809" y="471170"/>
                  </a:lnTo>
                  <a:lnTo>
                    <a:pt x="85965" y="468630"/>
                  </a:lnTo>
                  <a:lnTo>
                    <a:pt x="93840" y="466090"/>
                  </a:lnTo>
                  <a:close/>
                </a:path>
                <a:path w="652779" h="539750">
                  <a:moveTo>
                    <a:pt x="591306" y="464820"/>
                  </a:moveTo>
                  <a:lnTo>
                    <a:pt x="554946" y="464820"/>
                  </a:lnTo>
                  <a:lnTo>
                    <a:pt x="566768" y="468630"/>
                  </a:lnTo>
                  <a:lnTo>
                    <a:pt x="570935" y="471170"/>
                  </a:lnTo>
                  <a:lnTo>
                    <a:pt x="579134" y="473710"/>
                  </a:lnTo>
                  <a:lnTo>
                    <a:pt x="584725" y="466090"/>
                  </a:lnTo>
                  <a:lnTo>
                    <a:pt x="592149" y="466090"/>
                  </a:lnTo>
                  <a:lnTo>
                    <a:pt x="591306" y="464820"/>
                  </a:lnTo>
                  <a:close/>
                </a:path>
                <a:path w="652779" h="539750">
                  <a:moveTo>
                    <a:pt x="618410" y="458470"/>
                  </a:moveTo>
                  <a:lnTo>
                    <a:pt x="617918" y="458470"/>
                  </a:lnTo>
                  <a:lnTo>
                    <a:pt x="616902" y="459740"/>
                  </a:lnTo>
                  <a:lnTo>
                    <a:pt x="604578" y="461010"/>
                  </a:lnTo>
                  <a:lnTo>
                    <a:pt x="598620" y="461010"/>
                  </a:lnTo>
                  <a:lnTo>
                    <a:pt x="604992" y="466090"/>
                  </a:lnTo>
                  <a:lnTo>
                    <a:pt x="609148" y="468630"/>
                  </a:lnTo>
                  <a:lnTo>
                    <a:pt x="612921" y="466090"/>
                  </a:lnTo>
                  <a:lnTo>
                    <a:pt x="618138" y="459740"/>
                  </a:lnTo>
                  <a:lnTo>
                    <a:pt x="618902" y="459740"/>
                  </a:lnTo>
                  <a:lnTo>
                    <a:pt x="618410" y="458470"/>
                  </a:lnTo>
                  <a:close/>
                </a:path>
                <a:path w="652779" h="539750">
                  <a:moveTo>
                    <a:pt x="34313" y="458470"/>
                  </a:moveTo>
                  <a:lnTo>
                    <a:pt x="33831" y="459740"/>
                  </a:lnTo>
                  <a:lnTo>
                    <a:pt x="34606" y="459740"/>
                  </a:lnTo>
                  <a:lnTo>
                    <a:pt x="41340" y="464820"/>
                  </a:lnTo>
                  <a:lnTo>
                    <a:pt x="47639" y="464820"/>
                  </a:lnTo>
                  <a:lnTo>
                    <a:pt x="52302" y="462280"/>
                  </a:lnTo>
                  <a:lnTo>
                    <a:pt x="54124" y="461010"/>
                  </a:lnTo>
                  <a:lnTo>
                    <a:pt x="48155" y="461010"/>
                  </a:lnTo>
                  <a:lnTo>
                    <a:pt x="35831" y="459740"/>
                  </a:lnTo>
                  <a:lnTo>
                    <a:pt x="34313" y="458470"/>
                  </a:lnTo>
                  <a:close/>
                </a:path>
                <a:path w="652779" h="539750">
                  <a:moveTo>
                    <a:pt x="107682" y="452120"/>
                  </a:moveTo>
                  <a:lnTo>
                    <a:pt x="101619" y="452120"/>
                  </a:lnTo>
                  <a:lnTo>
                    <a:pt x="108478" y="461010"/>
                  </a:lnTo>
                  <a:lnTo>
                    <a:pt x="108886" y="461010"/>
                  </a:lnTo>
                  <a:lnTo>
                    <a:pt x="108970" y="459740"/>
                  </a:lnTo>
                  <a:lnTo>
                    <a:pt x="107682" y="452120"/>
                  </a:lnTo>
                  <a:close/>
                </a:path>
                <a:path w="652779" h="539750">
                  <a:moveTo>
                    <a:pt x="555979" y="447040"/>
                  </a:moveTo>
                  <a:lnTo>
                    <a:pt x="549851" y="447040"/>
                  </a:lnTo>
                  <a:lnTo>
                    <a:pt x="545267" y="450850"/>
                  </a:lnTo>
                  <a:lnTo>
                    <a:pt x="543774" y="459740"/>
                  </a:lnTo>
                  <a:lnTo>
                    <a:pt x="543836" y="461010"/>
                  </a:lnTo>
                  <a:lnTo>
                    <a:pt x="544266" y="461010"/>
                  </a:lnTo>
                  <a:lnTo>
                    <a:pt x="551124" y="452120"/>
                  </a:lnTo>
                  <a:lnTo>
                    <a:pt x="605201" y="452120"/>
                  </a:lnTo>
                  <a:lnTo>
                    <a:pt x="605290" y="450850"/>
                  </a:lnTo>
                  <a:lnTo>
                    <a:pt x="562108" y="450850"/>
                  </a:lnTo>
                  <a:lnTo>
                    <a:pt x="555979" y="447040"/>
                  </a:lnTo>
                  <a:close/>
                </a:path>
                <a:path w="652779" h="539750">
                  <a:moveTo>
                    <a:pt x="102882" y="447040"/>
                  </a:moveTo>
                  <a:lnTo>
                    <a:pt x="96753" y="447040"/>
                  </a:lnTo>
                  <a:lnTo>
                    <a:pt x="90615" y="450850"/>
                  </a:lnTo>
                  <a:lnTo>
                    <a:pt x="107467" y="450850"/>
                  </a:lnTo>
                  <a:lnTo>
                    <a:pt x="102882" y="447040"/>
                  </a:lnTo>
                  <a:close/>
                </a:path>
                <a:path w="652779" h="539750">
                  <a:moveTo>
                    <a:pt x="559642" y="435610"/>
                  </a:moveTo>
                  <a:lnTo>
                    <a:pt x="553407" y="440690"/>
                  </a:lnTo>
                  <a:lnTo>
                    <a:pt x="564967" y="440690"/>
                  </a:lnTo>
                  <a:lnTo>
                    <a:pt x="562475" y="448310"/>
                  </a:lnTo>
                  <a:lnTo>
                    <a:pt x="562108" y="450850"/>
                  </a:lnTo>
                  <a:lnTo>
                    <a:pt x="605290" y="450850"/>
                  </a:lnTo>
                  <a:lnTo>
                    <a:pt x="605468" y="448310"/>
                  </a:lnTo>
                  <a:lnTo>
                    <a:pt x="605794" y="445770"/>
                  </a:lnTo>
                  <a:lnTo>
                    <a:pt x="575019" y="445770"/>
                  </a:lnTo>
                  <a:lnTo>
                    <a:pt x="571103" y="441960"/>
                  </a:lnTo>
                  <a:lnTo>
                    <a:pt x="568866" y="439420"/>
                  </a:lnTo>
                  <a:lnTo>
                    <a:pt x="564921" y="436880"/>
                  </a:lnTo>
                  <a:lnTo>
                    <a:pt x="559642" y="435610"/>
                  </a:lnTo>
                  <a:close/>
                </a:path>
                <a:path w="652779" h="539750">
                  <a:moveTo>
                    <a:pt x="93101" y="435610"/>
                  </a:moveTo>
                  <a:lnTo>
                    <a:pt x="87823" y="436880"/>
                  </a:lnTo>
                  <a:lnTo>
                    <a:pt x="83877" y="439420"/>
                  </a:lnTo>
                  <a:lnTo>
                    <a:pt x="81641" y="441960"/>
                  </a:lnTo>
                  <a:lnTo>
                    <a:pt x="77725" y="445770"/>
                  </a:lnTo>
                  <a:lnTo>
                    <a:pt x="89435" y="445770"/>
                  </a:lnTo>
                  <a:lnTo>
                    <a:pt x="87766" y="440690"/>
                  </a:lnTo>
                  <a:lnTo>
                    <a:pt x="99337" y="440690"/>
                  </a:lnTo>
                  <a:lnTo>
                    <a:pt x="93101" y="435610"/>
                  </a:lnTo>
                  <a:close/>
                </a:path>
                <a:path w="652779" h="539750">
                  <a:moveTo>
                    <a:pt x="587925" y="387350"/>
                  </a:moveTo>
                  <a:lnTo>
                    <a:pt x="532727" y="387350"/>
                  </a:lnTo>
                  <a:lnTo>
                    <a:pt x="532999" y="388620"/>
                  </a:lnTo>
                  <a:lnTo>
                    <a:pt x="543330" y="400050"/>
                  </a:lnTo>
                  <a:lnTo>
                    <a:pt x="560437" y="406400"/>
                  </a:lnTo>
                  <a:lnTo>
                    <a:pt x="576992" y="417830"/>
                  </a:lnTo>
                  <a:lnTo>
                    <a:pt x="585668" y="444500"/>
                  </a:lnTo>
                  <a:lnTo>
                    <a:pt x="584767" y="444500"/>
                  </a:lnTo>
                  <a:lnTo>
                    <a:pt x="575019" y="445770"/>
                  </a:lnTo>
                  <a:lnTo>
                    <a:pt x="605794" y="445770"/>
                  </a:lnTo>
                  <a:lnTo>
                    <a:pt x="606608" y="439420"/>
                  </a:lnTo>
                  <a:lnTo>
                    <a:pt x="607679" y="425450"/>
                  </a:lnTo>
                  <a:lnTo>
                    <a:pt x="606450" y="412750"/>
                  </a:lnTo>
                  <a:lnTo>
                    <a:pt x="600693" y="403860"/>
                  </a:lnTo>
                  <a:lnTo>
                    <a:pt x="599950" y="402590"/>
                  </a:lnTo>
                  <a:lnTo>
                    <a:pt x="600369" y="402590"/>
                  </a:lnTo>
                  <a:lnTo>
                    <a:pt x="607374" y="398780"/>
                  </a:lnTo>
                  <a:lnTo>
                    <a:pt x="610984" y="394970"/>
                  </a:lnTo>
                  <a:lnTo>
                    <a:pt x="611389" y="391160"/>
                  </a:lnTo>
                  <a:lnTo>
                    <a:pt x="592557" y="391160"/>
                  </a:lnTo>
                  <a:lnTo>
                    <a:pt x="587925" y="387350"/>
                  </a:lnTo>
                  <a:close/>
                </a:path>
                <a:path w="652779" h="539750">
                  <a:moveTo>
                    <a:pt x="153387" y="332740"/>
                  </a:moveTo>
                  <a:lnTo>
                    <a:pt x="147811" y="334010"/>
                  </a:lnTo>
                  <a:lnTo>
                    <a:pt x="141207" y="335280"/>
                  </a:lnTo>
                  <a:lnTo>
                    <a:pt x="134655" y="339090"/>
                  </a:lnTo>
                  <a:lnTo>
                    <a:pt x="129231" y="344170"/>
                  </a:lnTo>
                  <a:lnTo>
                    <a:pt x="132132" y="345440"/>
                  </a:lnTo>
                  <a:lnTo>
                    <a:pt x="132687" y="349250"/>
                  </a:lnTo>
                  <a:lnTo>
                    <a:pt x="131943" y="355600"/>
                  </a:lnTo>
                  <a:lnTo>
                    <a:pt x="128666" y="358140"/>
                  </a:lnTo>
                  <a:lnTo>
                    <a:pt x="124708" y="358140"/>
                  </a:lnTo>
                  <a:lnTo>
                    <a:pt x="124666" y="359410"/>
                  </a:lnTo>
                  <a:lnTo>
                    <a:pt x="164549" y="377190"/>
                  </a:lnTo>
                  <a:lnTo>
                    <a:pt x="168624" y="388620"/>
                  </a:lnTo>
                  <a:lnTo>
                    <a:pt x="167964" y="396240"/>
                  </a:lnTo>
                  <a:lnTo>
                    <a:pt x="165890" y="405130"/>
                  </a:lnTo>
                  <a:lnTo>
                    <a:pt x="162560" y="417830"/>
                  </a:lnTo>
                  <a:lnTo>
                    <a:pt x="180203" y="417830"/>
                  </a:lnTo>
                  <a:lnTo>
                    <a:pt x="191700" y="425450"/>
                  </a:lnTo>
                  <a:lnTo>
                    <a:pt x="191700" y="434340"/>
                  </a:lnTo>
                  <a:lnTo>
                    <a:pt x="189072" y="438150"/>
                  </a:lnTo>
                  <a:lnTo>
                    <a:pt x="185470" y="440690"/>
                  </a:lnTo>
                  <a:lnTo>
                    <a:pt x="188465" y="440690"/>
                  </a:lnTo>
                  <a:lnTo>
                    <a:pt x="199219" y="441960"/>
                  </a:lnTo>
                  <a:lnTo>
                    <a:pt x="201302" y="431800"/>
                  </a:lnTo>
                  <a:lnTo>
                    <a:pt x="232905" y="431800"/>
                  </a:lnTo>
                  <a:lnTo>
                    <a:pt x="231872" y="427990"/>
                  </a:lnTo>
                  <a:lnTo>
                    <a:pt x="227927" y="424180"/>
                  </a:lnTo>
                  <a:lnTo>
                    <a:pt x="223448" y="422910"/>
                  </a:lnTo>
                  <a:lnTo>
                    <a:pt x="224621" y="421640"/>
                  </a:lnTo>
                  <a:lnTo>
                    <a:pt x="232704" y="416560"/>
                  </a:lnTo>
                  <a:lnTo>
                    <a:pt x="237133" y="416560"/>
                  </a:lnTo>
                  <a:lnTo>
                    <a:pt x="236876" y="415290"/>
                  </a:lnTo>
                  <a:lnTo>
                    <a:pt x="235365" y="414020"/>
                  </a:lnTo>
                  <a:lnTo>
                    <a:pt x="220192" y="414020"/>
                  </a:lnTo>
                  <a:lnTo>
                    <a:pt x="219100" y="410210"/>
                  </a:lnTo>
                  <a:lnTo>
                    <a:pt x="206067" y="410210"/>
                  </a:lnTo>
                  <a:lnTo>
                    <a:pt x="199627" y="407670"/>
                  </a:lnTo>
                  <a:lnTo>
                    <a:pt x="192881" y="403860"/>
                  </a:lnTo>
                  <a:lnTo>
                    <a:pt x="187523" y="398780"/>
                  </a:lnTo>
                  <a:lnTo>
                    <a:pt x="194520" y="391160"/>
                  </a:lnTo>
                  <a:lnTo>
                    <a:pt x="198114" y="386080"/>
                  </a:lnTo>
                  <a:lnTo>
                    <a:pt x="199438" y="382270"/>
                  </a:lnTo>
                  <a:lnTo>
                    <a:pt x="199564" y="377190"/>
                  </a:lnTo>
                  <a:lnTo>
                    <a:pt x="199543" y="372110"/>
                  </a:lnTo>
                  <a:lnTo>
                    <a:pt x="212475" y="372110"/>
                  </a:lnTo>
                  <a:lnTo>
                    <a:pt x="212475" y="365760"/>
                  </a:lnTo>
                  <a:lnTo>
                    <a:pt x="207574" y="365760"/>
                  </a:lnTo>
                  <a:lnTo>
                    <a:pt x="198371" y="360680"/>
                  </a:lnTo>
                  <a:lnTo>
                    <a:pt x="185837" y="349250"/>
                  </a:lnTo>
                  <a:lnTo>
                    <a:pt x="170624" y="337820"/>
                  </a:lnTo>
                  <a:lnTo>
                    <a:pt x="153387" y="332740"/>
                  </a:lnTo>
                  <a:close/>
                </a:path>
                <a:path w="652779" h="539750">
                  <a:moveTo>
                    <a:pt x="233249" y="433070"/>
                  </a:moveTo>
                  <a:lnTo>
                    <a:pt x="223930" y="433070"/>
                  </a:lnTo>
                  <a:lnTo>
                    <a:pt x="228453" y="434340"/>
                  </a:lnTo>
                  <a:lnTo>
                    <a:pt x="229343" y="441960"/>
                  </a:lnTo>
                  <a:lnTo>
                    <a:pt x="229657" y="441960"/>
                  </a:lnTo>
                  <a:lnTo>
                    <a:pt x="230024" y="440690"/>
                  </a:lnTo>
                  <a:lnTo>
                    <a:pt x="233249" y="433070"/>
                  </a:lnTo>
                  <a:close/>
                </a:path>
                <a:path w="652779" h="539750">
                  <a:moveTo>
                    <a:pt x="489841" y="416560"/>
                  </a:moveTo>
                  <a:lnTo>
                    <a:pt x="420018" y="416560"/>
                  </a:lnTo>
                  <a:lnTo>
                    <a:pt x="428112" y="421640"/>
                  </a:lnTo>
                  <a:lnTo>
                    <a:pt x="429285" y="422910"/>
                  </a:lnTo>
                  <a:lnTo>
                    <a:pt x="424808" y="424180"/>
                  </a:lnTo>
                  <a:lnTo>
                    <a:pt x="420866" y="427990"/>
                  </a:lnTo>
                  <a:lnTo>
                    <a:pt x="419493" y="433070"/>
                  </a:lnTo>
                  <a:lnTo>
                    <a:pt x="422720" y="440690"/>
                  </a:lnTo>
                  <a:lnTo>
                    <a:pt x="423065" y="441960"/>
                  </a:lnTo>
                  <a:lnTo>
                    <a:pt x="423390" y="441960"/>
                  </a:lnTo>
                  <a:lnTo>
                    <a:pt x="424290" y="434340"/>
                  </a:lnTo>
                  <a:lnTo>
                    <a:pt x="428814" y="433070"/>
                  </a:lnTo>
                  <a:lnTo>
                    <a:pt x="450464" y="433070"/>
                  </a:lnTo>
                  <a:lnTo>
                    <a:pt x="451431" y="431800"/>
                  </a:lnTo>
                  <a:lnTo>
                    <a:pt x="461033" y="431800"/>
                  </a:lnTo>
                  <a:lnTo>
                    <a:pt x="461033" y="425450"/>
                  </a:lnTo>
                  <a:lnTo>
                    <a:pt x="472530" y="417830"/>
                  </a:lnTo>
                  <a:lnTo>
                    <a:pt x="490173" y="417830"/>
                  </a:lnTo>
                  <a:lnTo>
                    <a:pt x="489841" y="416560"/>
                  </a:lnTo>
                  <a:close/>
                </a:path>
                <a:path w="652779" h="539750">
                  <a:moveTo>
                    <a:pt x="461033" y="431800"/>
                  </a:moveTo>
                  <a:lnTo>
                    <a:pt x="451431" y="431800"/>
                  </a:lnTo>
                  <a:lnTo>
                    <a:pt x="453514" y="441960"/>
                  </a:lnTo>
                  <a:lnTo>
                    <a:pt x="464279" y="440690"/>
                  </a:lnTo>
                  <a:lnTo>
                    <a:pt x="467273" y="440690"/>
                  </a:lnTo>
                  <a:lnTo>
                    <a:pt x="463671" y="438150"/>
                  </a:lnTo>
                  <a:lnTo>
                    <a:pt x="461033" y="434340"/>
                  </a:lnTo>
                  <a:lnTo>
                    <a:pt x="461033" y="431800"/>
                  </a:lnTo>
                  <a:close/>
                </a:path>
                <a:path w="652779" h="539750">
                  <a:moveTo>
                    <a:pt x="232905" y="431800"/>
                  </a:moveTo>
                  <a:lnTo>
                    <a:pt x="201302" y="431800"/>
                  </a:lnTo>
                  <a:lnTo>
                    <a:pt x="207093" y="439420"/>
                  </a:lnTo>
                  <a:lnTo>
                    <a:pt x="212642" y="433070"/>
                  </a:lnTo>
                  <a:lnTo>
                    <a:pt x="233249" y="433070"/>
                  </a:lnTo>
                  <a:lnTo>
                    <a:pt x="232905" y="431800"/>
                  </a:lnTo>
                  <a:close/>
                </a:path>
                <a:path w="652779" h="539750">
                  <a:moveTo>
                    <a:pt x="450464" y="433070"/>
                  </a:moveTo>
                  <a:lnTo>
                    <a:pt x="440091" y="433070"/>
                  </a:lnTo>
                  <a:lnTo>
                    <a:pt x="445630" y="439420"/>
                  </a:lnTo>
                  <a:lnTo>
                    <a:pt x="450464" y="433070"/>
                  </a:lnTo>
                  <a:close/>
                </a:path>
                <a:path w="652779" h="539750">
                  <a:moveTo>
                    <a:pt x="272777" y="328930"/>
                  </a:moveTo>
                  <a:lnTo>
                    <a:pt x="228338" y="328930"/>
                  </a:lnTo>
                  <a:lnTo>
                    <a:pt x="229438" y="330200"/>
                  </a:lnTo>
                  <a:lnTo>
                    <a:pt x="229438" y="358140"/>
                  </a:lnTo>
                  <a:lnTo>
                    <a:pt x="237452" y="382270"/>
                  </a:lnTo>
                  <a:lnTo>
                    <a:pt x="258886" y="400050"/>
                  </a:lnTo>
                  <a:lnTo>
                    <a:pt x="289828" y="416560"/>
                  </a:lnTo>
                  <a:lnTo>
                    <a:pt x="326367" y="438150"/>
                  </a:lnTo>
                  <a:lnTo>
                    <a:pt x="362904" y="416560"/>
                  </a:lnTo>
                  <a:lnTo>
                    <a:pt x="367663" y="414020"/>
                  </a:lnTo>
                  <a:lnTo>
                    <a:pt x="326367" y="414020"/>
                  </a:lnTo>
                  <a:lnTo>
                    <a:pt x="326367" y="383540"/>
                  </a:lnTo>
                  <a:lnTo>
                    <a:pt x="270913" y="383540"/>
                  </a:lnTo>
                  <a:lnTo>
                    <a:pt x="266285" y="377190"/>
                  </a:lnTo>
                  <a:lnTo>
                    <a:pt x="269726" y="374650"/>
                  </a:lnTo>
                  <a:lnTo>
                    <a:pt x="266358" y="374650"/>
                  </a:lnTo>
                  <a:lnTo>
                    <a:pt x="266086" y="373380"/>
                  </a:lnTo>
                  <a:lnTo>
                    <a:pt x="265939" y="365760"/>
                  </a:lnTo>
                  <a:lnTo>
                    <a:pt x="276996" y="365760"/>
                  </a:lnTo>
                  <a:lnTo>
                    <a:pt x="275070" y="363220"/>
                  </a:lnTo>
                  <a:lnTo>
                    <a:pt x="271300" y="363220"/>
                  </a:lnTo>
                  <a:lnTo>
                    <a:pt x="272850" y="361950"/>
                  </a:lnTo>
                  <a:lnTo>
                    <a:pt x="274190" y="360680"/>
                  </a:lnTo>
                  <a:lnTo>
                    <a:pt x="293635" y="360680"/>
                  </a:lnTo>
                  <a:lnTo>
                    <a:pt x="294210" y="359410"/>
                  </a:lnTo>
                  <a:lnTo>
                    <a:pt x="290012" y="347980"/>
                  </a:lnTo>
                  <a:lnTo>
                    <a:pt x="290690" y="342900"/>
                  </a:lnTo>
                  <a:lnTo>
                    <a:pt x="283216" y="342900"/>
                  </a:lnTo>
                  <a:lnTo>
                    <a:pt x="283216" y="335280"/>
                  </a:lnTo>
                  <a:lnTo>
                    <a:pt x="289677" y="335280"/>
                  </a:lnTo>
                  <a:lnTo>
                    <a:pt x="291540" y="334010"/>
                  </a:lnTo>
                  <a:lnTo>
                    <a:pt x="294607" y="330200"/>
                  </a:lnTo>
                  <a:lnTo>
                    <a:pt x="276630" y="330200"/>
                  </a:lnTo>
                  <a:lnTo>
                    <a:pt x="272777" y="328930"/>
                  </a:lnTo>
                  <a:close/>
                </a:path>
                <a:path w="652779" h="539750">
                  <a:moveTo>
                    <a:pt x="237133" y="416560"/>
                  </a:moveTo>
                  <a:lnTo>
                    <a:pt x="232704" y="416560"/>
                  </a:lnTo>
                  <a:lnTo>
                    <a:pt x="238118" y="424180"/>
                  </a:lnTo>
                  <a:lnTo>
                    <a:pt x="238673" y="424180"/>
                  </a:lnTo>
                  <a:lnTo>
                    <a:pt x="237133" y="416560"/>
                  </a:lnTo>
                  <a:close/>
                </a:path>
                <a:path w="652779" h="539750">
                  <a:moveTo>
                    <a:pt x="426386" y="411480"/>
                  </a:moveTo>
                  <a:lnTo>
                    <a:pt x="420398" y="411480"/>
                  </a:lnTo>
                  <a:lnTo>
                    <a:pt x="415866" y="415290"/>
                  </a:lnTo>
                  <a:lnTo>
                    <a:pt x="414071" y="424180"/>
                  </a:lnTo>
                  <a:lnTo>
                    <a:pt x="414626" y="424180"/>
                  </a:lnTo>
                  <a:lnTo>
                    <a:pt x="420018" y="416560"/>
                  </a:lnTo>
                  <a:lnTo>
                    <a:pt x="489841" y="416560"/>
                  </a:lnTo>
                  <a:lnTo>
                    <a:pt x="489177" y="414020"/>
                  </a:lnTo>
                  <a:lnTo>
                    <a:pt x="432552" y="414020"/>
                  </a:lnTo>
                  <a:lnTo>
                    <a:pt x="426386" y="411480"/>
                  </a:lnTo>
                  <a:close/>
                </a:path>
                <a:path w="652779" h="539750">
                  <a:moveTo>
                    <a:pt x="152466" y="415290"/>
                  </a:moveTo>
                  <a:lnTo>
                    <a:pt x="152330" y="415290"/>
                  </a:lnTo>
                  <a:lnTo>
                    <a:pt x="155712" y="420370"/>
                  </a:lnTo>
                  <a:lnTo>
                    <a:pt x="159513" y="421640"/>
                  </a:lnTo>
                  <a:lnTo>
                    <a:pt x="169083" y="421640"/>
                  </a:lnTo>
                  <a:lnTo>
                    <a:pt x="171439" y="417830"/>
                  </a:lnTo>
                  <a:lnTo>
                    <a:pt x="162560" y="417830"/>
                  </a:lnTo>
                  <a:lnTo>
                    <a:pt x="155461" y="416560"/>
                  </a:lnTo>
                  <a:lnTo>
                    <a:pt x="152466" y="415290"/>
                  </a:lnTo>
                  <a:close/>
                </a:path>
                <a:path w="652779" h="539750">
                  <a:moveTo>
                    <a:pt x="500393" y="415290"/>
                  </a:moveTo>
                  <a:lnTo>
                    <a:pt x="497283" y="416560"/>
                  </a:lnTo>
                  <a:lnTo>
                    <a:pt x="490173" y="417830"/>
                  </a:lnTo>
                  <a:lnTo>
                    <a:pt x="481283" y="417830"/>
                  </a:lnTo>
                  <a:lnTo>
                    <a:pt x="483639" y="421640"/>
                  </a:lnTo>
                  <a:lnTo>
                    <a:pt x="493210" y="421640"/>
                  </a:lnTo>
                  <a:lnTo>
                    <a:pt x="497021" y="420370"/>
                  </a:lnTo>
                  <a:lnTo>
                    <a:pt x="500393" y="415290"/>
                  </a:lnTo>
                  <a:close/>
                </a:path>
                <a:path w="652779" h="539750">
                  <a:moveTo>
                    <a:pt x="232342" y="411480"/>
                  </a:moveTo>
                  <a:lnTo>
                    <a:pt x="226353" y="411480"/>
                  </a:lnTo>
                  <a:lnTo>
                    <a:pt x="220192" y="414020"/>
                  </a:lnTo>
                  <a:lnTo>
                    <a:pt x="235365" y="414020"/>
                  </a:lnTo>
                  <a:lnTo>
                    <a:pt x="232342" y="411480"/>
                  </a:lnTo>
                  <a:close/>
                </a:path>
                <a:path w="652779" h="539750">
                  <a:moveTo>
                    <a:pt x="356050" y="378460"/>
                  </a:moveTo>
                  <a:lnTo>
                    <a:pt x="339476" y="378460"/>
                  </a:lnTo>
                  <a:lnTo>
                    <a:pt x="339476" y="414020"/>
                  </a:lnTo>
                  <a:lnTo>
                    <a:pt x="367663" y="414020"/>
                  </a:lnTo>
                  <a:lnTo>
                    <a:pt x="393842" y="400050"/>
                  </a:lnTo>
                  <a:lnTo>
                    <a:pt x="403027" y="392430"/>
                  </a:lnTo>
                  <a:lnTo>
                    <a:pt x="366198" y="392430"/>
                  </a:lnTo>
                  <a:lnTo>
                    <a:pt x="359507" y="388620"/>
                  </a:lnTo>
                  <a:lnTo>
                    <a:pt x="362389" y="384810"/>
                  </a:lnTo>
                  <a:lnTo>
                    <a:pt x="358606" y="384810"/>
                  </a:lnTo>
                  <a:lnTo>
                    <a:pt x="356050" y="378460"/>
                  </a:lnTo>
                  <a:close/>
                </a:path>
                <a:path w="652779" h="539750">
                  <a:moveTo>
                    <a:pt x="430540" y="401320"/>
                  </a:moveTo>
                  <a:lnTo>
                    <a:pt x="423861" y="405130"/>
                  </a:lnTo>
                  <a:lnTo>
                    <a:pt x="429787" y="405130"/>
                  </a:lnTo>
                  <a:lnTo>
                    <a:pt x="433997" y="408940"/>
                  </a:lnTo>
                  <a:lnTo>
                    <a:pt x="432552" y="414020"/>
                  </a:lnTo>
                  <a:lnTo>
                    <a:pt x="489177" y="414020"/>
                  </a:lnTo>
                  <a:lnTo>
                    <a:pt x="488181" y="410210"/>
                  </a:lnTo>
                  <a:lnTo>
                    <a:pt x="446662" y="410210"/>
                  </a:lnTo>
                  <a:lnTo>
                    <a:pt x="442227" y="408940"/>
                  </a:lnTo>
                  <a:lnTo>
                    <a:pt x="440018" y="406400"/>
                  </a:lnTo>
                  <a:lnTo>
                    <a:pt x="436024" y="402590"/>
                  </a:lnTo>
                  <a:lnTo>
                    <a:pt x="430540" y="401320"/>
                  </a:lnTo>
                  <a:close/>
                </a:path>
                <a:path w="652779" h="539750">
                  <a:moveTo>
                    <a:pt x="222198" y="401320"/>
                  </a:moveTo>
                  <a:lnTo>
                    <a:pt x="216710" y="402590"/>
                  </a:lnTo>
                  <a:lnTo>
                    <a:pt x="212715" y="406400"/>
                  </a:lnTo>
                  <a:lnTo>
                    <a:pt x="210506" y="408940"/>
                  </a:lnTo>
                  <a:lnTo>
                    <a:pt x="206067" y="410210"/>
                  </a:lnTo>
                  <a:lnTo>
                    <a:pt x="219100" y="410210"/>
                  </a:lnTo>
                  <a:lnTo>
                    <a:pt x="218736" y="408940"/>
                  </a:lnTo>
                  <a:lnTo>
                    <a:pt x="222935" y="405130"/>
                  </a:lnTo>
                  <a:lnTo>
                    <a:pt x="228883" y="405130"/>
                  </a:lnTo>
                  <a:lnTo>
                    <a:pt x="222198" y="401320"/>
                  </a:lnTo>
                  <a:close/>
                </a:path>
                <a:path w="652779" h="539750">
                  <a:moveTo>
                    <a:pt x="497329" y="372110"/>
                  </a:moveTo>
                  <a:lnTo>
                    <a:pt x="453190" y="372110"/>
                  </a:lnTo>
                  <a:lnTo>
                    <a:pt x="453106" y="374650"/>
                  </a:lnTo>
                  <a:lnTo>
                    <a:pt x="454997" y="383540"/>
                  </a:lnTo>
                  <a:lnTo>
                    <a:pt x="459158" y="391160"/>
                  </a:lnTo>
                  <a:lnTo>
                    <a:pt x="463319" y="397510"/>
                  </a:lnTo>
                  <a:lnTo>
                    <a:pt x="465210" y="398780"/>
                  </a:lnTo>
                  <a:lnTo>
                    <a:pt x="459851" y="403860"/>
                  </a:lnTo>
                  <a:lnTo>
                    <a:pt x="453102" y="407670"/>
                  </a:lnTo>
                  <a:lnTo>
                    <a:pt x="446662" y="410210"/>
                  </a:lnTo>
                  <a:lnTo>
                    <a:pt x="488181" y="410210"/>
                  </a:lnTo>
                  <a:lnTo>
                    <a:pt x="486854" y="405130"/>
                  </a:lnTo>
                  <a:lnTo>
                    <a:pt x="484779" y="396240"/>
                  </a:lnTo>
                  <a:lnTo>
                    <a:pt x="484010" y="387350"/>
                  </a:lnTo>
                  <a:lnTo>
                    <a:pt x="484997" y="381000"/>
                  </a:lnTo>
                  <a:lnTo>
                    <a:pt x="488194" y="377190"/>
                  </a:lnTo>
                  <a:lnTo>
                    <a:pt x="494728" y="373380"/>
                  </a:lnTo>
                  <a:lnTo>
                    <a:pt x="497329" y="372110"/>
                  </a:lnTo>
                  <a:close/>
                </a:path>
                <a:path w="652779" h="539750">
                  <a:moveTo>
                    <a:pt x="384585" y="375920"/>
                  </a:moveTo>
                  <a:lnTo>
                    <a:pt x="380752" y="378460"/>
                  </a:lnTo>
                  <a:lnTo>
                    <a:pt x="385391" y="381000"/>
                  </a:lnTo>
                  <a:lnTo>
                    <a:pt x="389380" y="382270"/>
                  </a:lnTo>
                  <a:lnTo>
                    <a:pt x="386375" y="383540"/>
                  </a:lnTo>
                  <a:lnTo>
                    <a:pt x="380888" y="386080"/>
                  </a:lnTo>
                  <a:lnTo>
                    <a:pt x="367842" y="386080"/>
                  </a:lnTo>
                  <a:lnTo>
                    <a:pt x="365967" y="388620"/>
                  </a:lnTo>
                  <a:lnTo>
                    <a:pt x="366690" y="392430"/>
                  </a:lnTo>
                  <a:lnTo>
                    <a:pt x="403027" y="392430"/>
                  </a:lnTo>
                  <a:lnTo>
                    <a:pt x="415273" y="382270"/>
                  </a:lnTo>
                  <a:lnTo>
                    <a:pt x="416538" y="378460"/>
                  </a:lnTo>
                  <a:lnTo>
                    <a:pt x="391904" y="378460"/>
                  </a:lnTo>
                  <a:lnTo>
                    <a:pt x="384585" y="375920"/>
                  </a:lnTo>
                  <a:close/>
                </a:path>
                <a:path w="652779" h="539750">
                  <a:moveTo>
                    <a:pt x="119069" y="365760"/>
                  </a:moveTo>
                  <a:lnTo>
                    <a:pt x="76290" y="365760"/>
                  </a:lnTo>
                  <a:lnTo>
                    <a:pt x="70991" y="382270"/>
                  </a:lnTo>
                  <a:lnTo>
                    <a:pt x="60184" y="391160"/>
                  </a:lnTo>
                  <a:lnTo>
                    <a:pt x="117439" y="391160"/>
                  </a:lnTo>
                  <a:lnTo>
                    <a:pt x="119734" y="388620"/>
                  </a:lnTo>
                  <a:lnTo>
                    <a:pt x="120017" y="387350"/>
                  </a:lnTo>
                  <a:lnTo>
                    <a:pt x="137271" y="387350"/>
                  </a:lnTo>
                  <a:lnTo>
                    <a:pt x="139880" y="382270"/>
                  </a:lnTo>
                  <a:lnTo>
                    <a:pt x="128283" y="382270"/>
                  </a:lnTo>
                  <a:lnTo>
                    <a:pt x="119005" y="369570"/>
                  </a:lnTo>
                  <a:lnTo>
                    <a:pt x="119069" y="365760"/>
                  </a:lnTo>
                  <a:close/>
                </a:path>
                <a:path w="652779" h="539750">
                  <a:moveTo>
                    <a:pt x="137271" y="387350"/>
                  </a:moveTo>
                  <a:lnTo>
                    <a:pt x="120708" y="387350"/>
                  </a:lnTo>
                  <a:lnTo>
                    <a:pt x="124014" y="391160"/>
                  </a:lnTo>
                  <a:lnTo>
                    <a:pt x="129890" y="391160"/>
                  </a:lnTo>
                  <a:lnTo>
                    <a:pt x="135967" y="389890"/>
                  </a:lnTo>
                  <a:lnTo>
                    <a:pt x="137271" y="387350"/>
                  </a:lnTo>
                  <a:close/>
                </a:path>
                <a:path w="652779" h="539750">
                  <a:moveTo>
                    <a:pt x="564995" y="308610"/>
                  </a:moveTo>
                  <a:lnTo>
                    <a:pt x="470344" y="308610"/>
                  </a:lnTo>
                  <a:lnTo>
                    <a:pt x="491618" y="309880"/>
                  </a:lnTo>
                  <a:lnTo>
                    <a:pt x="515586" y="322580"/>
                  </a:lnTo>
                  <a:lnTo>
                    <a:pt x="533373" y="347980"/>
                  </a:lnTo>
                  <a:lnTo>
                    <a:pt x="533735" y="369570"/>
                  </a:lnTo>
                  <a:lnTo>
                    <a:pt x="524456" y="382270"/>
                  </a:lnTo>
                  <a:lnTo>
                    <a:pt x="512863" y="382270"/>
                  </a:lnTo>
                  <a:lnTo>
                    <a:pt x="516775" y="389890"/>
                  </a:lnTo>
                  <a:lnTo>
                    <a:pt x="522849" y="391160"/>
                  </a:lnTo>
                  <a:lnTo>
                    <a:pt x="528720" y="391160"/>
                  </a:lnTo>
                  <a:lnTo>
                    <a:pt x="532025" y="387350"/>
                  </a:lnTo>
                  <a:lnTo>
                    <a:pt x="587925" y="387350"/>
                  </a:lnTo>
                  <a:lnTo>
                    <a:pt x="581747" y="382270"/>
                  </a:lnTo>
                  <a:lnTo>
                    <a:pt x="576443" y="365760"/>
                  </a:lnTo>
                  <a:lnTo>
                    <a:pt x="594982" y="365760"/>
                  </a:lnTo>
                  <a:lnTo>
                    <a:pt x="604595" y="363220"/>
                  </a:lnTo>
                  <a:lnTo>
                    <a:pt x="615977" y="353060"/>
                  </a:lnTo>
                  <a:lnTo>
                    <a:pt x="616747" y="350520"/>
                  </a:lnTo>
                  <a:lnTo>
                    <a:pt x="584097" y="350520"/>
                  </a:lnTo>
                  <a:lnTo>
                    <a:pt x="577469" y="347980"/>
                  </a:lnTo>
                  <a:lnTo>
                    <a:pt x="573479" y="346710"/>
                  </a:lnTo>
                  <a:lnTo>
                    <a:pt x="569219" y="322580"/>
                  </a:lnTo>
                  <a:lnTo>
                    <a:pt x="564995" y="308610"/>
                  </a:lnTo>
                  <a:close/>
                </a:path>
                <a:path w="652779" h="539750">
                  <a:moveTo>
                    <a:pt x="609363" y="381000"/>
                  </a:moveTo>
                  <a:lnTo>
                    <a:pt x="608703" y="381000"/>
                  </a:lnTo>
                  <a:lnTo>
                    <a:pt x="608641" y="382270"/>
                  </a:lnTo>
                  <a:lnTo>
                    <a:pt x="603359" y="391160"/>
                  </a:lnTo>
                  <a:lnTo>
                    <a:pt x="611389" y="391160"/>
                  </a:lnTo>
                  <a:lnTo>
                    <a:pt x="611660" y="388620"/>
                  </a:lnTo>
                  <a:lnTo>
                    <a:pt x="609866" y="382270"/>
                  </a:lnTo>
                  <a:lnTo>
                    <a:pt x="609363" y="381000"/>
                  </a:lnTo>
                  <a:close/>
                </a:path>
                <a:path w="652779" h="539750">
                  <a:moveTo>
                    <a:pt x="378239" y="381000"/>
                  </a:moveTo>
                  <a:lnTo>
                    <a:pt x="376271" y="386080"/>
                  </a:lnTo>
                  <a:lnTo>
                    <a:pt x="380888" y="386080"/>
                  </a:lnTo>
                  <a:lnTo>
                    <a:pt x="378239" y="381000"/>
                  </a:lnTo>
                  <a:close/>
                </a:path>
                <a:path w="652779" h="539750">
                  <a:moveTo>
                    <a:pt x="360973" y="379730"/>
                  </a:moveTo>
                  <a:lnTo>
                    <a:pt x="358868" y="384810"/>
                  </a:lnTo>
                  <a:lnTo>
                    <a:pt x="362389" y="384810"/>
                  </a:lnTo>
                  <a:lnTo>
                    <a:pt x="363350" y="383540"/>
                  </a:lnTo>
                  <a:lnTo>
                    <a:pt x="366051" y="381000"/>
                  </a:lnTo>
                  <a:lnTo>
                    <a:pt x="365580" y="381000"/>
                  </a:lnTo>
                  <a:lnTo>
                    <a:pt x="360973" y="379730"/>
                  </a:lnTo>
                  <a:close/>
                </a:path>
                <a:path w="652779" h="539750">
                  <a:moveTo>
                    <a:pt x="280441" y="378460"/>
                  </a:moveTo>
                  <a:lnTo>
                    <a:pt x="272012" y="378460"/>
                  </a:lnTo>
                  <a:lnTo>
                    <a:pt x="271342" y="382270"/>
                  </a:lnTo>
                  <a:lnTo>
                    <a:pt x="271216" y="383540"/>
                  </a:lnTo>
                  <a:lnTo>
                    <a:pt x="287938" y="383540"/>
                  </a:lnTo>
                  <a:lnTo>
                    <a:pt x="287614" y="382270"/>
                  </a:lnTo>
                  <a:lnTo>
                    <a:pt x="283331" y="382270"/>
                  </a:lnTo>
                  <a:lnTo>
                    <a:pt x="280441" y="378460"/>
                  </a:lnTo>
                  <a:close/>
                </a:path>
                <a:path w="652779" h="539750">
                  <a:moveTo>
                    <a:pt x="303236" y="369570"/>
                  </a:moveTo>
                  <a:lnTo>
                    <a:pt x="298943" y="369570"/>
                  </a:lnTo>
                  <a:lnTo>
                    <a:pt x="291875" y="374650"/>
                  </a:lnTo>
                  <a:lnTo>
                    <a:pt x="291875" y="378460"/>
                  </a:lnTo>
                  <a:lnTo>
                    <a:pt x="292703" y="381000"/>
                  </a:lnTo>
                  <a:lnTo>
                    <a:pt x="295362" y="382270"/>
                  </a:lnTo>
                  <a:lnTo>
                    <a:pt x="293540" y="383540"/>
                  </a:lnTo>
                  <a:lnTo>
                    <a:pt x="326367" y="383540"/>
                  </a:lnTo>
                  <a:lnTo>
                    <a:pt x="326367" y="378460"/>
                  </a:lnTo>
                  <a:lnTo>
                    <a:pt x="356050" y="378460"/>
                  </a:lnTo>
                  <a:lnTo>
                    <a:pt x="355538" y="377190"/>
                  </a:lnTo>
                  <a:lnTo>
                    <a:pt x="361915" y="374650"/>
                  </a:lnTo>
                  <a:lnTo>
                    <a:pt x="365385" y="374650"/>
                  </a:lnTo>
                  <a:lnTo>
                    <a:pt x="364582" y="373380"/>
                  </a:lnTo>
                  <a:lnTo>
                    <a:pt x="357287" y="373380"/>
                  </a:lnTo>
                  <a:lnTo>
                    <a:pt x="357868" y="372110"/>
                  </a:lnTo>
                  <a:lnTo>
                    <a:pt x="303938" y="372110"/>
                  </a:lnTo>
                  <a:lnTo>
                    <a:pt x="303236" y="369570"/>
                  </a:lnTo>
                  <a:close/>
                </a:path>
                <a:path w="652779" h="539750">
                  <a:moveTo>
                    <a:pt x="139932" y="381000"/>
                  </a:moveTo>
                  <a:lnTo>
                    <a:pt x="139419" y="382270"/>
                  </a:lnTo>
                  <a:lnTo>
                    <a:pt x="140027" y="382270"/>
                  </a:lnTo>
                  <a:lnTo>
                    <a:pt x="139932" y="381000"/>
                  </a:lnTo>
                  <a:close/>
                </a:path>
                <a:path w="652779" h="539750">
                  <a:moveTo>
                    <a:pt x="286640" y="378460"/>
                  </a:moveTo>
                  <a:lnTo>
                    <a:pt x="283331" y="382270"/>
                  </a:lnTo>
                  <a:lnTo>
                    <a:pt x="287614" y="382270"/>
                  </a:lnTo>
                  <a:lnTo>
                    <a:pt x="286640" y="378460"/>
                  </a:lnTo>
                  <a:close/>
                </a:path>
                <a:path w="652779" h="539750">
                  <a:moveTo>
                    <a:pt x="512790" y="381000"/>
                  </a:moveTo>
                  <a:lnTo>
                    <a:pt x="512717" y="382270"/>
                  </a:lnTo>
                  <a:lnTo>
                    <a:pt x="513324" y="382270"/>
                  </a:lnTo>
                  <a:lnTo>
                    <a:pt x="512790" y="381000"/>
                  </a:lnTo>
                  <a:close/>
                </a:path>
                <a:path w="652779" h="539750">
                  <a:moveTo>
                    <a:pt x="419068" y="370840"/>
                  </a:moveTo>
                  <a:lnTo>
                    <a:pt x="394815" y="370840"/>
                  </a:lnTo>
                  <a:lnTo>
                    <a:pt x="391904" y="378460"/>
                  </a:lnTo>
                  <a:lnTo>
                    <a:pt x="416538" y="378460"/>
                  </a:lnTo>
                  <a:lnTo>
                    <a:pt x="419068" y="370840"/>
                  </a:lnTo>
                  <a:close/>
                </a:path>
                <a:path w="652779" h="539750">
                  <a:moveTo>
                    <a:pt x="365385" y="374650"/>
                  </a:moveTo>
                  <a:lnTo>
                    <a:pt x="361915" y="374650"/>
                  </a:lnTo>
                  <a:lnTo>
                    <a:pt x="366512" y="377190"/>
                  </a:lnTo>
                  <a:lnTo>
                    <a:pt x="366187" y="375920"/>
                  </a:lnTo>
                  <a:lnTo>
                    <a:pt x="365385" y="374650"/>
                  </a:lnTo>
                  <a:close/>
                </a:path>
                <a:path w="652779" h="539750">
                  <a:moveTo>
                    <a:pt x="269478" y="369570"/>
                  </a:moveTo>
                  <a:lnTo>
                    <a:pt x="266588" y="373380"/>
                  </a:lnTo>
                  <a:lnTo>
                    <a:pt x="266358" y="374650"/>
                  </a:lnTo>
                  <a:lnTo>
                    <a:pt x="269726" y="374650"/>
                  </a:lnTo>
                  <a:lnTo>
                    <a:pt x="271447" y="373380"/>
                  </a:lnTo>
                  <a:lnTo>
                    <a:pt x="274462" y="373380"/>
                  </a:lnTo>
                  <a:lnTo>
                    <a:pt x="274023" y="372110"/>
                  </a:lnTo>
                  <a:lnTo>
                    <a:pt x="269478" y="369570"/>
                  </a:lnTo>
                  <a:close/>
                </a:path>
                <a:path w="652779" h="539750">
                  <a:moveTo>
                    <a:pt x="423285" y="344170"/>
                  </a:moveTo>
                  <a:lnTo>
                    <a:pt x="381527" y="344170"/>
                  </a:lnTo>
                  <a:lnTo>
                    <a:pt x="381758" y="345440"/>
                  </a:lnTo>
                  <a:lnTo>
                    <a:pt x="384993" y="349250"/>
                  </a:lnTo>
                  <a:lnTo>
                    <a:pt x="383506" y="353060"/>
                  </a:lnTo>
                  <a:lnTo>
                    <a:pt x="379391" y="354330"/>
                  </a:lnTo>
                  <a:lnTo>
                    <a:pt x="383192" y="355600"/>
                  </a:lnTo>
                  <a:lnTo>
                    <a:pt x="383873" y="363220"/>
                  </a:lnTo>
                  <a:lnTo>
                    <a:pt x="386658" y="374650"/>
                  </a:lnTo>
                  <a:lnTo>
                    <a:pt x="394291" y="370840"/>
                  </a:lnTo>
                  <a:lnTo>
                    <a:pt x="419068" y="370840"/>
                  </a:lnTo>
                  <a:lnTo>
                    <a:pt x="423285" y="358140"/>
                  </a:lnTo>
                  <a:lnTo>
                    <a:pt x="423285" y="344170"/>
                  </a:lnTo>
                  <a:close/>
                </a:path>
                <a:path w="652779" h="539750">
                  <a:moveTo>
                    <a:pt x="212475" y="372110"/>
                  </a:moveTo>
                  <a:lnTo>
                    <a:pt x="199700" y="372110"/>
                  </a:lnTo>
                  <a:lnTo>
                    <a:pt x="201229" y="373380"/>
                  </a:lnTo>
                  <a:lnTo>
                    <a:pt x="212475" y="373380"/>
                  </a:lnTo>
                  <a:lnTo>
                    <a:pt x="212475" y="372110"/>
                  </a:lnTo>
                  <a:close/>
                </a:path>
                <a:path w="652779" h="539750">
                  <a:moveTo>
                    <a:pt x="363779" y="372110"/>
                  </a:moveTo>
                  <a:lnTo>
                    <a:pt x="357737" y="373380"/>
                  </a:lnTo>
                  <a:lnTo>
                    <a:pt x="364582" y="373380"/>
                  </a:lnTo>
                  <a:lnTo>
                    <a:pt x="363779" y="372110"/>
                  </a:lnTo>
                  <a:close/>
                </a:path>
                <a:path w="652779" h="539750">
                  <a:moveTo>
                    <a:pt x="440604" y="361950"/>
                  </a:moveTo>
                  <a:lnTo>
                    <a:pt x="440258" y="361950"/>
                  </a:lnTo>
                  <a:lnTo>
                    <a:pt x="440258" y="373380"/>
                  </a:lnTo>
                  <a:lnTo>
                    <a:pt x="451494" y="373380"/>
                  </a:lnTo>
                  <a:lnTo>
                    <a:pt x="453033" y="372110"/>
                  </a:lnTo>
                  <a:lnTo>
                    <a:pt x="497329" y="372110"/>
                  </a:lnTo>
                  <a:lnTo>
                    <a:pt x="505133" y="368300"/>
                  </a:lnTo>
                  <a:lnTo>
                    <a:pt x="511006" y="365760"/>
                  </a:lnTo>
                  <a:lnTo>
                    <a:pt x="443934" y="365760"/>
                  </a:lnTo>
                  <a:lnTo>
                    <a:pt x="442353" y="364490"/>
                  </a:lnTo>
                  <a:lnTo>
                    <a:pt x="440604" y="361950"/>
                  </a:lnTo>
                  <a:close/>
                </a:path>
                <a:path w="652779" h="539750">
                  <a:moveTo>
                    <a:pt x="359448" y="369570"/>
                  </a:moveTo>
                  <a:lnTo>
                    <a:pt x="313362" y="369570"/>
                  </a:lnTo>
                  <a:lnTo>
                    <a:pt x="311603" y="372110"/>
                  </a:lnTo>
                  <a:lnTo>
                    <a:pt x="357868" y="372110"/>
                  </a:lnTo>
                  <a:lnTo>
                    <a:pt x="358449" y="370840"/>
                  </a:lnTo>
                  <a:lnTo>
                    <a:pt x="359448" y="369570"/>
                  </a:lnTo>
                  <a:close/>
                </a:path>
                <a:path w="652779" h="539750">
                  <a:moveTo>
                    <a:pt x="372527" y="367030"/>
                  </a:moveTo>
                  <a:lnTo>
                    <a:pt x="361444" y="367030"/>
                  </a:lnTo>
                  <a:lnTo>
                    <a:pt x="366931" y="370840"/>
                  </a:lnTo>
                  <a:lnTo>
                    <a:pt x="369726" y="372110"/>
                  </a:lnTo>
                  <a:lnTo>
                    <a:pt x="375004" y="369570"/>
                  </a:lnTo>
                  <a:lnTo>
                    <a:pt x="372527" y="367030"/>
                  </a:lnTo>
                  <a:close/>
                </a:path>
                <a:path w="652779" h="539750">
                  <a:moveTo>
                    <a:pt x="333319" y="316230"/>
                  </a:moveTo>
                  <a:lnTo>
                    <a:pt x="321812" y="316230"/>
                  </a:lnTo>
                  <a:lnTo>
                    <a:pt x="325895" y="317500"/>
                  </a:lnTo>
                  <a:lnTo>
                    <a:pt x="329173" y="320040"/>
                  </a:lnTo>
                  <a:lnTo>
                    <a:pt x="324210" y="326390"/>
                  </a:lnTo>
                  <a:lnTo>
                    <a:pt x="329131" y="331470"/>
                  </a:lnTo>
                  <a:lnTo>
                    <a:pt x="332900" y="331470"/>
                  </a:lnTo>
                  <a:lnTo>
                    <a:pt x="320612" y="336550"/>
                  </a:lnTo>
                  <a:lnTo>
                    <a:pt x="312067" y="341630"/>
                  </a:lnTo>
                  <a:lnTo>
                    <a:pt x="307078" y="347980"/>
                  </a:lnTo>
                  <a:lnTo>
                    <a:pt x="305456" y="356870"/>
                  </a:lnTo>
                  <a:lnTo>
                    <a:pt x="305456" y="365760"/>
                  </a:lnTo>
                  <a:lnTo>
                    <a:pt x="308283" y="370840"/>
                  </a:lnTo>
                  <a:lnTo>
                    <a:pt x="313152" y="369570"/>
                  </a:lnTo>
                  <a:lnTo>
                    <a:pt x="359448" y="369570"/>
                  </a:lnTo>
                  <a:lnTo>
                    <a:pt x="361444" y="367030"/>
                  </a:lnTo>
                  <a:lnTo>
                    <a:pt x="372527" y="367030"/>
                  </a:lnTo>
                  <a:lnTo>
                    <a:pt x="366336" y="360680"/>
                  </a:lnTo>
                  <a:lnTo>
                    <a:pt x="356465" y="358140"/>
                  </a:lnTo>
                  <a:lnTo>
                    <a:pt x="347631" y="358140"/>
                  </a:lnTo>
                  <a:lnTo>
                    <a:pt x="344852" y="354330"/>
                  </a:lnTo>
                  <a:lnTo>
                    <a:pt x="332084" y="354330"/>
                  </a:lnTo>
                  <a:lnTo>
                    <a:pt x="330450" y="347980"/>
                  </a:lnTo>
                  <a:lnTo>
                    <a:pt x="336386" y="347980"/>
                  </a:lnTo>
                  <a:lnTo>
                    <a:pt x="340439" y="341630"/>
                  </a:lnTo>
                  <a:lnTo>
                    <a:pt x="340649" y="339090"/>
                  </a:lnTo>
                  <a:lnTo>
                    <a:pt x="340754" y="335280"/>
                  </a:lnTo>
                  <a:lnTo>
                    <a:pt x="338624" y="325120"/>
                  </a:lnTo>
                  <a:lnTo>
                    <a:pt x="333319" y="316230"/>
                  </a:lnTo>
                  <a:close/>
                </a:path>
                <a:path w="652779" h="539750">
                  <a:moveTo>
                    <a:pt x="276996" y="365760"/>
                  </a:moveTo>
                  <a:lnTo>
                    <a:pt x="272159" y="365760"/>
                  </a:lnTo>
                  <a:lnTo>
                    <a:pt x="276253" y="368300"/>
                  </a:lnTo>
                  <a:lnTo>
                    <a:pt x="276996" y="365760"/>
                  </a:lnTo>
                  <a:close/>
                </a:path>
                <a:path w="652779" h="539750">
                  <a:moveTo>
                    <a:pt x="68967" y="261620"/>
                  </a:moveTo>
                  <a:lnTo>
                    <a:pt x="65547" y="261620"/>
                  </a:lnTo>
                  <a:lnTo>
                    <a:pt x="65463" y="278130"/>
                  </a:lnTo>
                  <a:lnTo>
                    <a:pt x="60254" y="292100"/>
                  </a:lnTo>
                  <a:lnTo>
                    <a:pt x="48794" y="304800"/>
                  </a:lnTo>
                  <a:lnTo>
                    <a:pt x="37333" y="320040"/>
                  </a:lnTo>
                  <a:lnTo>
                    <a:pt x="32124" y="337820"/>
                  </a:lnTo>
                  <a:lnTo>
                    <a:pt x="36747" y="353060"/>
                  </a:lnTo>
                  <a:lnTo>
                    <a:pt x="48133" y="363220"/>
                  </a:lnTo>
                  <a:lnTo>
                    <a:pt x="62556" y="367030"/>
                  </a:lnTo>
                  <a:lnTo>
                    <a:pt x="76290" y="365760"/>
                  </a:lnTo>
                  <a:lnTo>
                    <a:pt x="119069" y="365760"/>
                  </a:lnTo>
                  <a:lnTo>
                    <a:pt x="119326" y="350520"/>
                  </a:lnTo>
                  <a:lnTo>
                    <a:pt x="47024" y="350520"/>
                  </a:lnTo>
                  <a:lnTo>
                    <a:pt x="44208" y="340360"/>
                  </a:lnTo>
                  <a:lnTo>
                    <a:pt x="44208" y="335280"/>
                  </a:lnTo>
                  <a:lnTo>
                    <a:pt x="48836" y="320040"/>
                  </a:lnTo>
                  <a:lnTo>
                    <a:pt x="59019" y="306070"/>
                  </a:lnTo>
                  <a:lnTo>
                    <a:pt x="69201" y="293370"/>
                  </a:lnTo>
                  <a:lnTo>
                    <a:pt x="73830" y="278130"/>
                  </a:lnTo>
                  <a:lnTo>
                    <a:pt x="72977" y="271780"/>
                  </a:lnTo>
                  <a:lnTo>
                    <a:pt x="68967" y="261620"/>
                  </a:lnTo>
                  <a:close/>
                </a:path>
                <a:path w="652779" h="539750">
                  <a:moveTo>
                    <a:pt x="594982" y="365760"/>
                  </a:moveTo>
                  <a:lnTo>
                    <a:pt x="576443" y="365760"/>
                  </a:lnTo>
                  <a:lnTo>
                    <a:pt x="590176" y="367030"/>
                  </a:lnTo>
                  <a:lnTo>
                    <a:pt x="594982" y="365760"/>
                  </a:lnTo>
                  <a:close/>
                </a:path>
                <a:path w="652779" h="539750">
                  <a:moveTo>
                    <a:pt x="212475" y="361950"/>
                  </a:moveTo>
                  <a:lnTo>
                    <a:pt x="212140" y="361950"/>
                  </a:lnTo>
                  <a:lnTo>
                    <a:pt x="211815" y="363220"/>
                  </a:lnTo>
                  <a:lnTo>
                    <a:pt x="210381" y="364490"/>
                  </a:lnTo>
                  <a:lnTo>
                    <a:pt x="208789" y="365760"/>
                  </a:lnTo>
                  <a:lnTo>
                    <a:pt x="212475" y="365760"/>
                  </a:lnTo>
                  <a:lnTo>
                    <a:pt x="212475" y="361950"/>
                  </a:lnTo>
                  <a:close/>
                </a:path>
                <a:path w="652779" h="539750">
                  <a:moveTo>
                    <a:pt x="293635" y="360680"/>
                  </a:moveTo>
                  <a:lnTo>
                    <a:pt x="279918" y="360680"/>
                  </a:lnTo>
                  <a:lnTo>
                    <a:pt x="280473" y="365760"/>
                  </a:lnTo>
                  <a:lnTo>
                    <a:pt x="287593" y="365760"/>
                  </a:lnTo>
                  <a:lnTo>
                    <a:pt x="293635" y="360680"/>
                  </a:lnTo>
                  <a:close/>
                </a:path>
                <a:path w="652779" h="539750">
                  <a:moveTo>
                    <a:pt x="499335" y="332740"/>
                  </a:moveTo>
                  <a:lnTo>
                    <a:pt x="482104" y="337820"/>
                  </a:lnTo>
                  <a:lnTo>
                    <a:pt x="466895" y="349250"/>
                  </a:lnTo>
                  <a:lnTo>
                    <a:pt x="454361" y="360680"/>
                  </a:lnTo>
                  <a:lnTo>
                    <a:pt x="445159" y="365760"/>
                  </a:lnTo>
                  <a:lnTo>
                    <a:pt x="511006" y="365760"/>
                  </a:lnTo>
                  <a:lnTo>
                    <a:pt x="516878" y="363220"/>
                  </a:lnTo>
                  <a:lnTo>
                    <a:pt x="528078" y="359410"/>
                  </a:lnTo>
                  <a:lnTo>
                    <a:pt x="528025" y="358140"/>
                  </a:lnTo>
                  <a:lnTo>
                    <a:pt x="524067" y="358140"/>
                  </a:lnTo>
                  <a:lnTo>
                    <a:pt x="520800" y="355600"/>
                  </a:lnTo>
                  <a:lnTo>
                    <a:pt x="520057" y="349250"/>
                  </a:lnTo>
                  <a:lnTo>
                    <a:pt x="520601" y="345440"/>
                  </a:lnTo>
                  <a:lnTo>
                    <a:pt x="523512" y="344170"/>
                  </a:lnTo>
                  <a:lnTo>
                    <a:pt x="518087" y="339090"/>
                  </a:lnTo>
                  <a:lnTo>
                    <a:pt x="511530" y="335280"/>
                  </a:lnTo>
                  <a:lnTo>
                    <a:pt x="504919" y="334010"/>
                  </a:lnTo>
                  <a:lnTo>
                    <a:pt x="499335" y="332740"/>
                  </a:lnTo>
                  <a:close/>
                </a:path>
                <a:path w="652779" h="539750">
                  <a:moveTo>
                    <a:pt x="342073" y="350520"/>
                  </a:moveTo>
                  <a:lnTo>
                    <a:pt x="341612" y="350520"/>
                  </a:lnTo>
                  <a:lnTo>
                    <a:pt x="340345" y="354330"/>
                  </a:lnTo>
                  <a:lnTo>
                    <a:pt x="344852" y="354330"/>
                  </a:lnTo>
                  <a:lnTo>
                    <a:pt x="342073" y="350520"/>
                  </a:lnTo>
                  <a:close/>
                </a:path>
                <a:path w="652779" h="539750">
                  <a:moveTo>
                    <a:pt x="106174" y="290830"/>
                  </a:moveTo>
                  <a:lnTo>
                    <a:pt x="93497" y="306070"/>
                  </a:lnTo>
                  <a:lnTo>
                    <a:pt x="85188" y="323850"/>
                  </a:lnTo>
                  <a:lnTo>
                    <a:pt x="80645" y="340360"/>
                  </a:lnTo>
                  <a:lnTo>
                    <a:pt x="79264" y="346710"/>
                  </a:lnTo>
                  <a:lnTo>
                    <a:pt x="75264" y="347980"/>
                  </a:lnTo>
                  <a:lnTo>
                    <a:pt x="68626" y="350520"/>
                  </a:lnTo>
                  <a:lnTo>
                    <a:pt x="119326" y="350520"/>
                  </a:lnTo>
                  <a:lnTo>
                    <a:pt x="119369" y="347980"/>
                  </a:lnTo>
                  <a:lnTo>
                    <a:pt x="137158" y="322580"/>
                  </a:lnTo>
                  <a:lnTo>
                    <a:pt x="161125" y="309880"/>
                  </a:lnTo>
                  <a:lnTo>
                    <a:pt x="182400" y="308610"/>
                  </a:lnTo>
                  <a:lnTo>
                    <a:pt x="250111" y="308610"/>
                  </a:lnTo>
                  <a:lnTo>
                    <a:pt x="244379" y="306070"/>
                  </a:lnTo>
                  <a:lnTo>
                    <a:pt x="225720" y="306070"/>
                  </a:lnTo>
                  <a:lnTo>
                    <a:pt x="222361" y="304800"/>
                  </a:lnTo>
                  <a:lnTo>
                    <a:pt x="215465" y="299720"/>
                  </a:lnTo>
                  <a:lnTo>
                    <a:pt x="209131" y="294640"/>
                  </a:lnTo>
                  <a:lnTo>
                    <a:pt x="120858" y="294640"/>
                  </a:lnTo>
                  <a:lnTo>
                    <a:pt x="110218" y="292100"/>
                  </a:lnTo>
                  <a:lnTo>
                    <a:pt x="106174" y="290830"/>
                  </a:lnTo>
                  <a:close/>
                </a:path>
                <a:path w="652779" h="539750">
                  <a:moveTo>
                    <a:pt x="336386" y="347980"/>
                  </a:moveTo>
                  <a:lnTo>
                    <a:pt x="330639" y="347980"/>
                  </a:lnTo>
                  <a:lnTo>
                    <a:pt x="332167" y="349250"/>
                  </a:lnTo>
                  <a:lnTo>
                    <a:pt x="334764" y="350520"/>
                  </a:lnTo>
                  <a:lnTo>
                    <a:pt x="336386" y="347980"/>
                  </a:lnTo>
                  <a:close/>
                </a:path>
                <a:path w="652779" h="539750">
                  <a:moveTo>
                    <a:pt x="650817" y="237490"/>
                  </a:moveTo>
                  <a:lnTo>
                    <a:pt x="650262" y="238760"/>
                  </a:lnTo>
                  <a:lnTo>
                    <a:pt x="648776" y="241300"/>
                  </a:lnTo>
                  <a:lnTo>
                    <a:pt x="646105" y="248920"/>
                  </a:lnTo>
                  <a:lnTo>
                    <a:pt x="609970" y="248920"/>
                  </a:lnTo>
                  <a:lnTo>
                    <a:pt x="593110" y="252730"/>
                  </a:lnTo>
                  <a:lnTo>
                    <a:pt x="583764" y="261620"/>
                  </a:lnTo>
                  <a:lnTo>
                    <a:pt x="579755" y="271780"/>
                  </a:lnTo>
                  <a:lnTo>
                    <a:pt x="578903" y="278130"/>
                  </a:lnTo>
                  <a:lnTo>
                    <a:pt x="583532" y="293370"/>
                  </a:lnTo>
                  <a:lnTo>
                    <a:pt x="593714" y="306070"/>
                  </a:lnTo>
                  <a:lnTo>
                    <a:pt x="603897" y="320040"/>
                  </a:lnTo>
                  <a:lnTo>
                    <a:pt x="608525" y="335280"/>
                  </a:lnTo>
                  <a:lnTo>
                    <a:pt x="608525" y="340360"/>
                  </a:lnTo>
                  <a:lnTo>
                    <a:pt x="605719" y="350520"/>
                  </a:lnTo>
                  <a:lnTo>
                    <a:pt x="616747" y="350520"/>
                  </a:lnTo>
                  <a:lnTo>
                    <a:pt x="620598" y="337820"/>
                  </a:lnTo>
                  <a:lnTo>
                    <a:pt x="615391" y="320040"/>
                  </a:lnTo>
                  <a:lnTo>
                    <a:pt x="603934" y="304800"/>
                  </a:lnTo>
                  <a:lnTo>
                    <a:pt x="592477" y="292100"/>
                  </a:lnTo>
                  <a:lnTo>
                    <a:pt x="587270" y="278130"/>
                  </a:lnTo>
                  <a:lnTo>
                    <a:pt x="587186" y="261620"/>
                  </a:lnTo>
                  <a:lnTo>
                    <a:pt x="650499" y="261620"/>
                  </a:lnTo>
                  <a:lnTo>
                    <a:pt x="652723" y="259080"/>
                  </a:lnTo>
                  <a:lnTo>
                    <a:pt x="652723" y="243840"/>
                  </a:lnTo>
                  <a:lnTo>
                    <a:pt x="650692" y="241300"/>
                  </a:lnTo>
                  <a:lnTo>
                    <a:pt x="651508" y="238760"/>
                  </a:lnTo>
                  <a:lnTo>
                    <a:pt x="651917" y="238760"/>
                  </a:lnTo>
                  <a:lnTo>
                    <a:pt x="650817" y="237490"/>
                  </a:lnTo>
                  <a:close/>
                </a:path>
                <a:path w="652779" h="539750">
                  <a:moveTo>
                    <a:pt x="358292" y="331470"/>
                  </a:moveTo>
                  <a:lnTo>
                    <a:pt x="362006" y="341630"/>
                  </a:lnTo>
                  <a:lnTo>
                    <a:pt x="369704" y="347980"/>
                  </a:lnTo>
                  <a:lnTo>
                    <a:pt x="377400" y="349250"/>
                  </a:lnTo>
                  <a:lnTo>
                    <a:pt x="381108" y="345440"/>
                  </a:lnTo>
                  <a:lnTo>
                    <a:pt x="381140" y="344170"/>
                  </a:lnTo>
                  <a:lnTo>
                    <a:pt x="423285" y="344170"/>
                  </a:lnTo>
                  <a:lnTo>
                    <a:pt x="423285" y="334010"/>
                  </a:lnTo>
                  <a:lnTo>
                    <a:pt x="369552" y="334010"/>
                  </a:lnTo>
                  <a:lnTo>
                    <a:pt x="358292" y="331470"/>
                  </a:lnTo>
                  <a:close/>
                </a:path>
                <a:path w="652779" h="539750">
                  <a:moveTo>
                    <a:pt x="290860" y="341630"/>
                  </a:moveTo>
                  <a:lnTo>
                    <a:pt x="290713" y="341630"/>
                  </a:lnTo>
                  <a:lnTo>
                    <a:pt x="288462" y="342900"/>
                  </a:lnTo>
                  <a:lnTo>
                    <a:pt x="290690" y="342900"/>
                  </a:lnTo>
                  <a:lnTo>
                    <a:pt x="290860" y="341630"/>
                  </a:lnTo>
                  <a:close/>
                </a:path>
                <a:path w="652779" h="539750">
                  <a:moveTo>
                    <a:pt x="269306" y="325120"/>
                  </a:moveTo>
                  <a:lnTo>
                    <a:pt x="217836" y="325120"/>
                  </a:lnTo>
                  <a:lnTo>
                    <a:pt x="224946" y="330200"/>
                  </a:lnTo>
                  <a:lnTo>
                    <a:pt x="218851" y="335280"/>
                  </a:lnTo>
                  <a:lnTo>
                    <a:pt x="215972" y="337820"/>
                  </a:lnTo>
                  <a:lnTo>
                    <a:pt x="215249" y="337820"/>
                  </a:lnTo>
                  <a:lnTo>
                    <a:pt x="215564" y="339090"/>
                  </a:lnTo>
                  <a:lnTo>
                    <a:pt x="222705" y="340360"/>
                  </a:lnTo>
                  <a:lnTo>
                    <a:pt x="228087" y="332740"/>
                  </a:lnTo>
                  <a:lnTo>
                    <a:pt x="228338" y="328930"/>
                  </a:lnTo>
                  <a:lnTo>
                    <a:pt x="272777" y="328930"/>
                  </a:lnTo>
                  <a:lnTo>
                    <a:pt x="268923" y="327660"/>
                  </a:lnTo>
                  <a:lnTo>
                    <a:pt x="269306" y="325120"/>
                  </a:lnTo>
                  <a:close/>
                </a:path>
                <a:path w="652779" h="539750">
                  <a:moveTo>
                    <a:pt x="429575" y="328930"/>
                  </a:moveTo>
                  <a:lnTo>
                    <a:pt x="424395" y="328930"/>
                  </a:lnTo>
                  <a:lnTo>
                    <a:pt x="424657" y="332740"/>
                  </a:lnTo>
                  <a:lnTo>
                    <a:pt x="430028" y="340360"/>
                  </a:lnTo>
                  <a:lnTo>
                    <a:pt x="437169" y="339090"/>
                  </a:lnTo>
                  <a:lnTo>
                    <a:pt x="437484" y="337820"/>
                  </a:lnTo>
                  <a:lnTo>
                    <a:pt x="436761" y="337820"/>
                  </a:lnTo>
                  <a:lnTo>
                    <a:pt x="433892" y="335280"/>
                  </a:lnTo>
                  <a:lnTo>
                    <a:pt x="427798" y="330200"/>
                  </a:lnTo>
                  <a:lnTo>
                    <a:pt x="429575" y="328930"/>
                  </a:lnTo>
                  <a:close/>
                </a:path>
                <a:path w="652779" h="539750">
                  <a:moveTo>
                    <a:pt x="289677" y="335280"/>
                  </a:moveTo>
                  <a:lnTo>
                    <a:pt x="283363" y="335280"/>
                  </a:lnTo>
                  <a:lnTo>
                    <a:pt x="285949" y="339090"/>
                  </a:lnTo>
                  <a:lnTo>
                    <a:pt x="289677" y="335280"/>
                  </a:lnTo>
                  <a:close/>
                </a:path>
                <a:path w="652779" h="539750">
                  <a:moveTo>
                    <a:pt x="386941" y="281940"/>
                  </a:moveTo>
                  <a:lnTo>
                    <a:pt x="378888" y="281940"/>
                  </a:lnTo>
                  <a:lnTo>
                    <a:pt x="374585" y="283210"/>
                  </a:lnTo>
                  <a:lnTo>
                    <a:pt x="374585" y="288290"/>
                  </a:lnTo>
                  <a:lnTo>
                    <a:pt x="376823" y="293370"/>
                  </a:lnTo>
                  <a:lnTo>
                    <a:pt x="381747" y="299720"/>
                  </a:lnTo>
                  <a:lnTo>
                    <a:pt x="386671" y="307340"/>
                  </a:lnTo>
                  <a:lnTo>
                    <a:pt x="388909" y="316230"/>
                  </a:lnTo>
                  <a:lnTo>
                    <a:pt x="386284" y="326390"/>
                  </a:lnTo>
                  <a:lnTo>
                    <a:pt x="379357" y="331470"/>
                  </a:lnTo>
                  <a:lnTo>
                    <a:pt x="369552" y="334010"/>
                  </a:lnTo>
                  <a:lnTo>
                    <a:pt x="423285" y="334010"/>
                  </a:lnTo>
                  <a:lnTo>
                    <a:pt x="423285" y="330200"/>
                  </a:lnTo>
                  <a:lnTo>
                    <a:pt x="424395" y="328930"/>
                  </a:lnTo>
                  <a:lnTo>
                    <a:pt x="429575" y="328930"/>
                  </a:lnTo>
                  <a:lnTo>
                    <a:pt x="434908" y="325120"/>
                  </a:lnTo>
                  <a:lnTo>
                    <a:pt x="443232" y="325120"/>
                  </a:lnTo>
                  <a:lnTo>
                    <a:pt x="440876" y="323850"/>
                  </a:lnTo>
                  <a:lnTo>
                    <a:pt x="441483" y="320040"/>
                  </a:lnTo>
                  <a:lnTo>
                    <a:pt x="453165" y="312420"/>
                  </a:lnTo>
                  <a:lnTo>
                    <a:pt x="470344" y="308610"/>
                  </a:lnTo>
                  <a:lnTo>
                    <a:pt x="564995" y="308610"/>
                  </a:lnTo>
                  <a:lnTo>
                    <a:pt x="563079" y="306070"/>
                  </a:lnTo>
                  <a:lnTo>
                    <a:pt x="423285" y="306070"/>
                  </a:lnTo>
                  <a:lnTo>
                    <a:pt x="423285" y="294640"/>
                  </a:lnTo>
                  <a:lnTo>
                    <a:pt x="394930" y="294640"/>
                  </a:lnTo>
                  <a:lnTo>
                    <a:pt x="393621" y="289560"/>
                  </a:lnTo>
                  <a:lnTo>
                    <a:pt x="386941" y="281940"/>
                  </a:lnTo>
                  <a:close/>
                </a:path>
                <a:path w="652779" h="539750">
                  <a:moveTo>
                    <a:pt x="310587" y="303530"/>
                  </a:moveTo>
                  <a:lnTo>
                    <a:pt x="301773" y="303530"/>
                  </a:lnTo>
                  <a:lnTo>
                    <a:pt x="293018" y="306070"/>
                  </a:lnTo>
                  <a:lnTo>
                    <a:pt x="284705" y="309880"/>
                  </a:lnTo>
                  <a:lnTo>
                    <a:pt x="277216" y="314960"/>
                  </a:lnTo>
                  <a:lnTo>
                    <a:pt x="285844" y="316230"/>
                  </a:lnTo>
                  <a:lnTo>
                    <a:pt x="285027" y="325120"/>
                  </a:lnTo>
                  <a:lnTo>
                    <a:pt x="276630" y="330200"/>
                  </a:lnTo>
                  <a:lnTo>
                    <a:pt x="294607" y="330200"/>
                  </a:lnTo>
                  <a:lnTo>
                    <a:pt x="300471" y="323850"/>
                  </a:lnTo>
                  <a:lnTo>
                    <a:pt x="308649" y="318770"/>
                  </a:lnTo>
                  <a:lnTo>
                    <a:pt x="318660" y="316230"/>
                  </a:lnTo>
                  <a:lnTo>
                    <a:pt x="333319" y="316230"/>
                  </a:lnTo>
                  <a:lnTo>
                    <a:pt x="332561" y="314960"/>
                  </a:lnTo>
                  <a:lnTo>
                    <a:pt x="323053" y="306070"/>
                  </a:lnTo>
                  <a:lnTo>
                    <a:pt x="310587" y="303530"/>
                  </a:lnTo>
                  <a:close/>
                </a:path>
                <a:path w="652779" h="539750">
                  <a:moveTo>
                    <a:pt x="250111" y="308610"/>
                  </a:moveTo>
                  <a:lnTo>
                    <a:pt x="182400" y="308610"/>
                  </a:lnTo>
                  <a:lnTo>
                    <a:pt x="199579" y="312420"/>
                  </a:lnTo>
                  <a:lnTo>
                    <a:pt x="211260" y="320040"/>
                  </a:lnTo>
                  <a:lnTo>
                    <a:pt x="211857" y="323850"/>
                  </a:lnTo>
                  <a:lnTo>
                    <a:pt x="209501" y="325120"/>
                  </a:lnTo>
                  <a:lnTo>
                    <a:pt x="207459" y="326390"/>
                  </a:lnTo>
                  <a:lnTo>
                    <a:pt x="207281" y="326390"/>
                  </a:lnTo>
                  <a:lnTo>
                    <a:pt x="211302" y="327660"/>
                  </a:lnTo>
                  <a:lnTo>
                    <a:pt x="215742" y="327660"/>
                  </a:lnTo>
                  <a:lnTo>
                    <a:pt x="217836" y="325120"/>
                  </a:lnTo>
                  <a:lnTo>
                    <a:pt x="269306" y="325120"/>
                  </a:lnTo>
                  <a:lnTo>
                    <a:pt x="269689" y="322580"/>
                  </a:lnTo>
                  <a:lnTo>
                    <a:pt x="263321" y="322580"/>
                  </a:lnTo>
                  <a:lnTo>
                    <a:pt x="262015" y="317500"/>
                  </a:lnTo>
                  <a:lnTo>
                    <a:pt x="260180" y="317500"/>
                  </a:lnTo>
                  <a:lnTo>
                    <a:pt x="259793" y="316230"/>
                  </a:lnTo>
                  <a:lnTo>
                    <a:pt x="259049" y="312420"/>
                  </a:lnTo>
                  <a:lnTo>
                    <a:pt x="261007" y="311150"/>
                  </a:lnTo>
                  <a:lnTo>
                    <a:pt x="257301" y="309880"/>
                  </a:lnTo>
                  <a:lnTo>
                    <a:pt x="252976" y="309880"/>
                  </a:lnTo>
                  <a:lnTo>
                    <a:pt x="250111" y="308610"/>
                  </a:lnTo>
                  <a:close/>
                </a:path>
                <a:path w="652779" h="539750">
                  <a:moveTo>
                    <a:pt x="443232" y="325120"/>
                  </a:moveTo>
                  <a:lnTo>
                    <a:pt x="434908" y="325120"/>
                  </a:lnTo>
                  <a:lnTo>
                    <a:pt x="436981" y="327660"/>
                  </a:lnTo>
                  <a:lnTo>
                    <a:pt x="441442" y="327660"/>
                  </a:lnTo>
                  <a:lnTo>
                    <a:pt x="445441" y="326390"/>
                  </a:lnTo>
                  <a:lnTo>
                    <a:pt x="445284" y="326390"/>
                  </a:lnTo>
                  <a:lnTo>
                    <a:pt x="443232" y="325120"/>
                  </a:lnTo>
                  <a:close/>
                </a:path>
                <a:path w="652779" h="539750">
                  <a:moveTo>
                    <a:pt x="367297" y="292100"/>
                  </a:moveTo>
                  <a:lnTo>
                    <a:pt x="347622" y="292100"/>
                  </a:lnTo>
                  <a:lnTo>
                    <a:pt x="351370" y="298450"/>
                  </a:lnTo>
                  <a:lnTo>
                    <a:pt x="354069" y="304800"/>
                  </a:lnTo>
                  <a:lnTo>
                    <a:pt x="356094" y="311150"/>
                  </a:lnTo>
                  <a:lnTo>
                    <a:pt x="357821" y="318770"/>
                  </a:lnTo>
                  <a:lnTo>
                    <a:pt x="364974" y="322580"/>
                  </a:lnTo>
                  <a:lnTo>
                    <a:pt x="371972" y="323850"/>
                  </a:lnTo>
                  <a:lnTo>
                    <a:pt x="377290" y="321310"/>
                  </a:lnTo>
                  <a:lnTo>
                    <a:pt x="379402" y="314960"/>
                  </a:lnTo>
                  <a:lnTo>
                    <a:pt x="377350" y="307340"/>
                  </a:lnTo>
                  <a:lnTo>
                    <a:pt x="372836" y="302260"/>
                  </a:lnTo>
                  <a:lnTo>
                    <a:pt x="368323" y="295910"/>
                  </a:lnTo>
                  <a:lnTo>
                    <a:pt x="367297" y="292100"/>
                  </a:lnTo>
                  <a:close/>
                </a:path>
                <a:path w="652779" h="539750">
                  <a:moveTo>
                    <a:pt x="270264" y="318770"/>
                  </a:moveTo>
                  <a:lnTo>
                    <a:pt x="268923" y="318770"/>
                  </a:lnTo>
                  <a:lnTo>
                    <a:pt x="265531" y="320040"/>
                  </a:lnTo>
                  <a:lnTo>
                    <a:pt x="263594" y="322580"/>
                  </a:lnTo>
                  <a:lnTo>
                    <a:pt x="269689" y="322580"/>
                  </a:lnTo>
                  <a:lnTo>
                    <a:pt x="270264" y="318770"/>
                  </a:lnTo>
                  <a:close/>
                </a:path>
                <a:path w="652779" h="539750">
                  <a:moveTo>
                    <a:pt x="267981" y="312420"/>
                  </a:moveTo>
                  <a:lnTo>
                    <a:pt x="263489" y="312420"/>
                  </a:lnTo>
                  <a:lnTo>
                    <a:pt x="260358" y="317500"/>
                  </a:lnTo>
                  <a:lnTo>
                    <a:pt x="262015" y="317500"/>
                  </a:lnTo>
                  <a:lnTo>
                    <a:pt x="261688" y="316230"/>
                  </a:lnTo>
                  <a:lnTo>
                    <a:pt x="266358" y="313690"/>
                  </a:lnTo>
                  <a:lnTo>
                    <a:pt x="267824" y="313690"/>
                  </a:lnTo>
                  <a:lnTo>
                    <a:pt x="267981" y="312420"/>
                  </a:lnTo>
                  <a:close/>
                </a:path>
                <a:path w="652779" h="539750">
                  <a:moveTo>
                    <a:pt x="253594" y="308610"/>
                  </a:moveTo>
                  <a:lnTo>
                    <a:pt x="252976" y="309880"/>
                  </a:lnTo>
                  <a:lnTo>
                    <a:pt x="257301" y="309880"/>
                  </a:lnTo>
                  <a:lnTo>
                    <a:pt x="253594" y="308610"/>
                  </a:lnTo>
                  <a:close/>
                </a:path>
                <a:path w="652779" h="539750">
                  <a:moveTo>
                    <a:pt x="252672" y="212090"/>
                  </a:moveTo>
                  <a:lnTo>
                    <a:pt x="229438" y="212090"/>
                  </a:lnTo>
                  <a:lnTo>
                    <a:pt x="229438" y="306070"/>
                  </a:lnTo>
                  <a:lnTo>
                    <a:pt x="252840" y="306070"/>
                  </a:lnTo>
                  <a:lnTo>
                    <a:pt x="252453" y="304800"/>
                  </a:lnTo>
                  <a:lnTo>
                    <a:pt x="245887" y="298450"/>
                  </a:lnTo>
                  <a:lnTo>
                    <a:pt x="253175" y="298450"/>
                  </a:lnTo>
                  <a:lnTo>
                    <a:pt x="249217" y="293370"/>
                  </a:lnTo>
                  <a:lnTo>
                    <a:pt x="256290" y="293370"/>
                  </a:lnTo>
                  <a:lnTo>
                    <a:pt x="254222" y="288290"/>
                  </a:lnTo>
                  <a:lnTo>
                    <a:pt x="260918" y="288290"/>
                  </a:lnTo>
                  <a:lnTo>
                    <a:pt x="260369" y="285750"/>
                  </a:lnTo>
                  <a:lnTo>
                    <a:pt x="266855" y="285750"/>
                  </a:lnTo>
                  <a:lnTo>
                    <a:pt x="266881" y="284480"/>
                  </a:lnTo>
                  <a:lnTo>
                    <a:pt x="327089" y="284480"/>
                  </a:lnTo>
                  <a:lnTo>
                    <a:pt x="321437" y="280670"/>
                  </a:lnTo>
                  <a:lnTo>
                    <a:pt x="315843" y="278130"/>
                  </a:lnTo>
                  <a:lnTo>
                    <a:pt x="309826" y="276860"/>
                  </a:lnTo>
                  <a:lnTo>
                    <a:pt x="302901" y="275590"/>
                  </a:lnTo>
                  <a:lnTo>
                    <a:pt x="303254" y="274320"/>
                  </a:lnTo>
                  <a:lnTo>
                    <a:pt x="295708" y="274320"/>
                  </a:lnTo>
                  <a:lnTo>
                    <a:pt x="288916" y="270510"/>
                  </a:lnTo>
                  <a:lnTo>
                    <a:pt x="259321" y="270510"/>
                  </a:lnTo>
                  <a:lnTo>
                    <a:pt x="253730" y="266700"/>
                  </a:lnTo>
                  <a:lnTo>
                    <a:pt x="254882" y="264160"/>
                  </a:lnTo>
                  <a:lnTo>
                    <a:pt x="260232" y="257810"/>
                  </a:lnTo>
                  <a:lnTo>
                    <a:pt x="259348" y="256540"/>
                  </a:lnTo>
                  <a:lnTo>
                    <a:pt x="252725" y="256540"/>
                  </a:lnTo>
                  <a:lnTo>
                    <a:pt x="253562" y="255270"/>
                  </a:lnTo>
                  <a:lnTo>
                    <a:pt x="256212" y="251460"/>
                  </a:lnTo>
                  <a:lnTo>
                    <a:pt x="262875" y="251460"/>
                  </a:lnTo>
                  <a:lnTo>
                    <a:pt x="262878" y="250190"/>
                  </a:lnTo>
                  <a:lnTo>
                    <a:pt x="255007" y="250190"/>
                  </a:lnTo>
                  <a:lnTo>
                    <a:pt x="256808" y="248920"/>
                  </a:lnTo>
                  <a:lnTo>
                    <a:pt x="261730" y="245110"/>
                  </a:lnTo>
                  <a:lnTo>
                    <a:pt x="269625" y="245110"/>
                  </a:lnTo>
                  <a:lnTo>
                    <a:pt x="264787" y="240030"/>
                  </a:lnTo>
                  <a:lnTo>
                    <a:pt x="267824" y="234950"/>
                  </a:lnTo>
                  <a:lnTo>
                    <a:pt x="274901" y="234950"/>
                  </a:lnTo>
                  <a:lnTo>
                    <a:pt x="283190" y="223520"/>
                  </a:lnTo>
                  <a:lnTo>
                    <a:pt x="252672" y="223520"/>
                  </a:lnTo>
                  <a:lnTo>
                    <a:pt x="252672" y="212090"/>
                  </a:lnTo>
                  <a:close/>
                </a:path>
                <a:path w="652779" h="539750">
                  <a:moveTo>
                    <a:pt x="304391" y="285750"/>
                  </a:moveTo>
                  <a:lnTo>
                    <a:pt x="274242" y="285750"/>
                  </a:lnTo>
                  <a:lnTo>
                    <a:pt x="274578" y="294640"/>
                  </a:lnTo>
                  <a:lnTo>
                    <a:pt x="273331" y="294640"/>
                  </a:lnTo>
                  <a:lnTo>
                    <a:pt x="271782" y="306070"/>
                  </a:lnTo>
                  <a:lnTo>
                    <a:pt x="280499" y="302260"/>
                  </a:lnTo>
                  <a:lnTo>
                    <a:pt x="289678" y="294640"/>
                  </a:lnTo>
                  <a:lnTo>
                    <a:pt x="298765" y="288290"/>
                  </a:lnTo>
                  <a:lnTo>
                    <a:pt x="304391" y="285750"/>
                  </a:lnTo>
                  <a:close/>
                </a:path>
                <a:path w="652779" h="539750">
                  <a:moveTo>
                    <a:pt x="478015" y="279400"/>
                  </a:moveTo>
                  <a:lnTo>
                    <a:pt x="468552" y="279400"/>
                  </a:lnTo>
                  <a:lnTo>
                    <a:pt x="457944" y="284480"/>
                  </a:lnTo>
                  <a:lnTo>
                    <a:pt x="446767" y="292100"/>
                  </a:lnTo>
                  <a:lnTo>
                    <a:pt x="437264" y="299720"/>
                  </a:lnTo>
                  <a:lnTo>
                    <a:pt x="430367" y="304800"/>
                  </a:lnTo>
                  <a:lnTo>
                    <a:pt x="427013" y="306070"/>
                  </a:lnTo>
                  <a:lnTo>
                    <a:pt x="563079" y="306070"/>
                  </a:lnTo>
                  <a:lnTo>
                    <a:pt x="558286" y="299720"/>
                  </a:lnTo>
                  <a:lnTo>
                    <a:pt x="523046" y="299720"/>
                  </a:lnTo>
                  <a:lnTo>
                    <a:pt x="513562" y="297180"/>
                  </a:lnTo>
                  <a:lnTo>
                    <a:pt x="499743" y="289560"/>
                  </a:lnTo>
                  <a:lnTo>
                    <a:pt x="487892" y="283210"/>
                  </a:lnTo>
                  <a:lnTo>
                    <a:pt x="478015" y="279400"/>
                  </a:lnTo>
                  <a:close/>
                </a:path>
                <a:path w="652779" h="539750">
                  <a:moveTo>
                    <a:pt x="253175" y="298450"/>
                  </a:moveTo>
                  <a:lnTo>
                    <a:pt x="245887" y="298450"/>
                  </a:lnTo>
                  <a:lnTo>
                    <a:pt x="254945" y="302260"/>
                  </a:lnTo>
                  <a:lnTo>
                    <a:pt x="255154" y="300990"/>
                  </a:lnTo>
                  <a:lnTo>
                    <a:pt x="253175" y="298450"/>
                  </a:lnTo>
                  <a:close/>
                </a:path>
                <a:path w="652779" h="539750">
                  <a:moveTo>
                    <a:pt x="546569" y="290830"/>
                  </a:moveTo>
                  <a:lnTo>
                    <a:pt x="532585" y="297180"/>
                  </a:lnTo>
                  <a:lnTo>
                    <a:pt x="523046" y="299720"/>
                  </a:lnTo>
                  <a:lnTo>
                    <a:pt x="558286" y="299720"/>
                  </a:lnTo>
                  <a:lnTo>
                    <a:pt x="546569" y="290830"/>
                  </a:lnTo>
                  <a:close/>
                </a:path>
                <a:path w="652779" h="539750">
                  <a:moveTo>
                    <a:pt x="256290" y="293370"/>
                  </a:moveTo>
                  <a:lnTo>
                    <a:pt x="249217" y="293370"/>
                  </a:lnTo>
                  <a:lnTo>
                    <a:pt x="258002" y="298450"/>
                  </a:lnTo>
                  <a:lnTo>
                    <a:pt x="258358" y="298450"/>
                  </a:lnTo>
                  <a:lnTo>
                    <a:pt x="256290" y="293370"/>
                  </a:lnTo>
                  <a:close/>
                </a:path>
                <a:path w="652779" h="539750">
                  <a:moveTo>
                    <a:pt x="260918" y="288290"/>
                  </a:moveTo>
                  <a:lnTo>
                    <a:pt x="254222" y="288290"/>
                  </a:lnTo>
                  <a:lnTo>
                    <a:pt x="262180" y="295910"/>
                  </a:lnTo>
                  <a:lnTo>
                    <a:pt x="262567" y="295910"/>
                  </a:lnTo>
                  <a:lnTo>
                    <a:pt x="260918" y="288290"/>
                  </a:lnTo>
                  <a:close/>
                </a:path>
                <a:path w="652779" h="539750">
                  <a:moveTo>
                    <a:pt x="184181" y="279400"/>
                  </a:moveTo>
                  <a:lnTo>
                    <a:pt x="174719" y="279400"/>
                  </a:lnTo>
                  <a:lnTo>
                    <a:pt x="164845" y="283210"/>
                  </a:lnTo>
                  <a:lnTo>
                    <a:pt x="153000" y="289560"/>
                  </a:lnTo>
                  <a:lnTo>
                    <a:pt x="135864" y="294640"/>
                  </a:lnTo>
                  <a:lnTo>
                    <a:pt x="209131" y="294640"/>
                  </a:lnTo>
                  <a:lnTo>
                    <a:pt x="205964" y="292100"/>
                  </a:lnTo>
                  <a:lnTo>
                    <a:pt x="194789" y="284480"/>
                  </a:lnTo>
                  <a:lnTo>
                    <a:pt x="184181" y="279400"/>
                  </a:lnTo>
                  <a:close/>
                </a:path>
                <a:path w="652779" h="539750">
                  <a:moveTo>
                    <a:pt x="266855" y="285750"/>
                  </a:moveTo>
                  <a:lnTo>
                    <a:pt x="260369" y="285750"/>
                  </a:lnTo>
                  <a:lnTo>
                    <a:pt x="266274" y="294640"/>
                  </a:lnTo>
                  <a:lnTo>
                    <a:pt x="266693" y="293370"/>
                  </a:lnTo>
                  <a:lnTo>
                    <a:pt x="266855" y="285750"/>
                  </a:lnTo>
                  <a:close/>
                </a:path>
                <a:path w="652779" h="539750">
                  <a:moveTo>
                    <a:pt x="327089" y="284480"/>
                  </a:moveTo>
                  <a:lnTo>
                    <a:pt x="307205" y="284480"/>
                  </a:lnTo>
                  <a:lnTo>
                    <a:pt x="315559" y="287020"/>
                  </a:lnTo>
                  <a:lnTo>
                    <a:pt x="323412" y="290830"/>
                  </a:lnTo>
                  <a:lnTo>
                    <a:pt x="333266" y="294640"/>
                  </a:lnTo>
                  <a:lnTo>
                    <a:pt x="347622" y="292100"/>
                  </a:lnTo>
                  <a:lnTo>
                    <a:pt x="367297" y="292100"/>
                  </a:lnTo>
                  <a:lnTo>
                    <a:pt x="366271" y="288290"/>
                  </a:lnTo>
                  <a:lnTo>
                    <a:pt x="366271" y="285750"/>
                  </a:lnTo>
                  <a:lnTo>
                    <a:pt x="335903" y="285750"/>
                  </a:lnTo>
                  <a:lnTo>
                    <a:pt x="327089" y="284480"/>
                  </a:lnTo>
                  <a:close/>
                </a:path>
                <a:path w="652779" h="539750">
                  <a:moveTo>
                    <a:pt x="360418" y="256540"/>
                  </a:moveTo>
                  <a:lnTo>
                    <a:pt x="357779" y="261620"/>
                  </a:lnTo>
                  <a:lnTo>
                    <a:pt x="358386" y="266700"/>
                  </a:lnTo>
                  <a:lnTo>
                    <a:pt x="364397" y="270510"/>
                  </a:lnTo>
                  <a:lnTo>
                    <a:pt x="409317" y="270510"/>
                  </a:lnTo>
                  <a:lnTo>
                    <a:pt x="408971" y="273050"/>
                  </a:lnTo>
                  <a:lnTo>
                    <a:pt x="409819" y="274320"/>
                  </a:lnTo>
                  <a:lnTo>
                    <a:pt x="409819" y="284480"/>
                  </a:lnTo>
                  <a:lnTo>
                    <a:pt x="398249" y="285750"/>
                  </a:lnTo>
                  <a:lnTo>
                    <a:pt x="395788" y="285750"/>
                  </a:lnTo>
                  <a:lnTo>
                    <a:pt x="397956" y="287020"/>
                  </a:lnTo>
                  <a:lnTo>
                    <a:pt x="397569" y="292100"/>
                  </a:lnTo>
                  <a:lnTo>
                    <a:pt x="395495" y="294640"/>
                  </a:lnTo>
                  <a:lnTo>
                    <a:pt x="423285" y="294640"/>
                  </a:lnTo>
                  <a:lnTo>
                    <a:pt x="423285" y="285750"/>
                  </a:lnTo>
                  <a:lnTo>
                    <a:pt x="398249" y="285750"/>
                  </a:lnTo>
                  <a:lnTo>
                    <a:pt x="396218" y="284480"/>
                  </a:lnTo>
                  <a:lnTo>
                    <a:pt x="423285" y="284480"/>
                  </a:lnTo>
                  <a:lnTo>
                    <a:pt x="423285" y="260350"/>
                  </a:lnTo>
                  <a:lnTo>
                    <a:pt x="363392" y="260350"/>
                  </a:lnTo>
                  <a:lnTo>
                    <a:pt x="360418" y="256540"/>
                  </a:lnTo>
                  <a:close/>
                </a:path>
                <a:path w="652779" h="539750">
                  <a:moveTo>
                    <a:pt x="307205" y="284480"/>
                  </a:moveTo>
                  <a:lnTo>
                    <a:pt x="266881" y="284480"/>
                  </a:lnTo>
                  <a:lnTo>
                    <a:pt x="270661" y="293370"/>
                  </a:lnTo>
                  <a:lnTo>
                    <a:pt x="271080" y="293370"/>
                  </a:lnTo>
                  <a:lnTo>
                    <a:pt x="274242" y="285750"/>
                  </a:lnTo>
                  <a:lnTo>
                    <a:pt x="304391" y="285750"/>
                  </a:lnTo>
                  <a:lnTo>
                    <a:pt x="307205" y="284480"/>
                  </a:lnTo>
                  <a:close/>
                </a:path>
                <a:path w="652779" h="539750">
                  <a:moveTo>
                    <a:pt x="169006" y="271780"/>
                  </a:moveTo>
                  <a:lnTo>
                    <a:pt x="125336" y="271780"/>
                  </a:lnTo>
                  <a:lnTo>
                    <a:pt x="128079" y="278130"/>
                  </a:lnTo>
                  <a:lnTo>
                    <a:pt x="125577" y="285750"/>
                  </a:lnTo>
                  <a:lnTo>
                    <a:pt x="144072" y="283210"/>
                  </a:lnTo>
                  <a:lnTo>
                    <a:pt x="158474" y="276860"/>
                  </a:lnTo>
                  <a:lnTo>
                    <a:pt x="169006" y="271780"/>
                  </a:lnTo>
                  <a:close/>
                </a:path>
                <a:path w="652779" h="539750">
                  <a:moveTo>
                    <a:pt x="352942" y="267970"/>
                  </a:moveTo>
                  <a:lnTo>
                    <a:pt x="348261" y="271780"/>
                  </a:lnTo>
                  <a:lnTo>
                    <a:pt x="348942" y="279400"/>
                  </a:lnTo>
                  <a:lnTo>
                    <a:pt x="351779" y="281940"/>
                  </a:lnTo>
                  <a:lnTo>
                    <a:pt x="349574" y="283210"/>
                  </a:lnTo>
                  <a:lnTo>
                    <a:pt x="343840" y="284480"/>
                  </a:lnTo>
                  <a:lnTo>
                    <a:pt x="335903" y="285750"/>
                  </a:lnTo>
                  <a:lnTo>
                    <a:pt x="366271" y="285750"/>
                  </a:lnTo>
                  <a:lnTo>
                    <a:pt x="366271" y="283210"/>
                  </a:lnTo>
                  <a:lnTo>
                    <a:pt x="370208" y="274320"/>
                  </a:lnTo>
                  <a:lnTo>
                    <a:pt x="406204" y="274320"/>
                  </a:lnTo>
                  <a:lnTo>
                    <a:pt x="406605" y="273050"/>
                  </a:lnTo>
                  <a:lnTo>
                    <a:pt x="355413" y="273050"/>
                  </a:lnTo>
                  <a:lnTo>
                    <a:pt x="352942" y="267970"/>
                  </a:lnTo>
                  <a:close/>
                </a:path>
                <a:path w="652779" h="539750">
                  <a:moveTo>
                    <a:pt x="573835" y="205740"/>
                  </a:moveTo>
                  <a:lnTo>
                    <a:pt x="509764" y="205740"/>
                  </a:lnTo>
                  <a:lnTo>
                    <a:pt x="521251" y="207010"/>
                  </a:lnTo>
                  <a:lnTo>
                    <a:pt x="525068" y="213360"/>
                  </a:lnTo>
                  <a:lnTo>
                    <a:pt x="524266" y="217170"/>
                  </a:lnTo>
                  <a:lnTo>
                    <a:pt x="516978" y="219710"/>
                  </a:lnTo>
                  <a:lnTo>
                    <a:pt x="501335" y="223520"/>
                  </a:lnTo>
                  <a:lnTo>
                    <a:pt x="484196" y="229870"/>
                  </a:lnTo>
                  <a:lnTo>
                    <a:pt x="473116" y="242570"/>
                  </a:lnTo>
                  <a:lnTo>
                    <a:pt x="467156" y="255270"/>
                  </a:lnTo>
                  <a:lnTo>
                    <a:pt x="465378" y="267970"/>
                  </a:lnTo>
                  <a:lnTo>
                    <a:pt x="465378" y="269240"/>
                  </a:lnTo>
                  <a:lnTo>
                    <a:pt x="466299" y="269240"/>
                  </a:lnTo>
                  <a:lnTo>
                    <a:pt x="481094" y="270510"/>
                  </a:lnTo>
                  <a:lnTo>
                    <a:pt x="494262" y="276860"/>
                  </a:lnTo>
                  <a:lnTo>
                    <a:pt x="508662" y="283210"/>
                  </a:lnTo>
                  <a:lnTo>
                    <a:pt x="527156" y="285750"/>
                  </a:lnTo>
                  <a:lnTo>
                    <a:pt x="524664" y="278130"/>
                  </a:lnTo>
                  <a:lnTo>
                    <a:pt x="527408" y="271780"/>
                  </a:lnTo>
                  <a:lnTo>
                    <a:pt x="555799" y="271780"/>
                  </a:lnTo>
                  <a:lnTo>
                    <a:pt x="551196" y="267970"/>
                  </a:lnTo>
                  <a:lnTo>
                    <a:pt x="548760" y="264160"/>
                  </a:lnTo>
                  <a:lnTo>
                    <a:pt x="549674" y="257810"/>
                  </a:lnTo>
                  <a:lnTo>
                    <a:pt x="553585" y="248920"/>
                  </a:lnTo>
                  <a:lnTo>
                    <a:pt x="570925" y="248920"/>
                  </a:lnTo>
                  <a:lnTo>
                    <a:pt x="565506" y="245110"/>
                  </a:lnTo>
                  <a:lnTo>
                    <a:pt x="564244" y="237490"/>
                  </a:lnTo>
                  <a:lnTo>
                    <a:pt x="566759" y="231140"/>
                  </a:lnTo>
                  <a:lnTo>
                    <a:pt x="569061" y="227330"/>
                  </a:lnTo>
                  <a:lnTo>
                    <a:pt x="583841" y="227330"/>
                  </a:lnTo>
                  <a:lnTo>
                    <a:pt x="585332" y="226060"/>
                  </a:lnTo>
                  <a:lnTo>
                    <a:pt x="585332" y="220980"/>
                  </a:lnTo>
                  <a:lnTo>
                    <a:pt x="579095" y="220980"/>
                  </a:lnTo>
                  <a:lnTo>
                    <a:pt x="575346" y="218440"/>
                  </a:lnTo>
                  <a:lnTo>
                    <a:pt x="573509" y="213360"/>
                  </a:lnTo>
                  <a:lnTo>
                    <a:pt x="573835" y="205740"/>
                  </a:lnTo>
                  <a:close/>
                </a:path>
                <a:path w="652779" h="539750">
                  <a:moveTo>
                    <a:pt x="182607" y="248920"/>
                  </a:moveTo>
                  <a:lnTo>
                    <a:pt x="99159" y="248920"/>
                  </a:lnTo>
                  <a:lnTo>
                    <a:pt x="101543" y="259080"/>
                  </a:lnTo>
                  <a:lnTo>
                    <a:pt x="99917" y="266700"/>
                  </a:lnTo>
                  <a:lnTo>
                    <a:pt x="96969" y="271780"/>
                  </a:lnTo>
                  <a:lnTo>
                    <a:pt x="95389" y="273050"/>
                  </a:lnTo>
                  <a:lnTo>
                    <a:pt x="96918" y="276860"/>
                  </a:lnTo>
                  <a:lnTo>
                    <a:pt x="103619" y="280670"/>
                  </a:lnTo>
                  <a:lnTo>
                    <a:pt x="113808" y="283210"/>
                  </a:lnTo>
                  <a:lnTo>
                    <a:pt x="117650" y="281940"/>
                  </a:lnTo>
                  <a:lnTo>
                    <a:pt x="123074" y="278130"/>
                  </a:lnTo>
                  <a:lnTo>
                    <a:pt x="125336" y="271780"/>
                  </a:lnTo>
                  <a:lnTo>
                    <a:pt x="169006" y="271780"/>
                  </a:lnTo>
                  <a:lnTo>
                    <a:pt x="171639" y="270510"/>
                  </a:lnTo>
                  <a:lnTo>
                    <a:pt x="186423" y="269240"/>
                  </a:lnTo>
                  <a:lnTo>
                    <a:pt x="187366" y="269240"/>
                  </a:lnTo>
                  <a:lnTo>
                    <a:pt x="187366" y="267970"/>
                  </a:lnTo>
                  <a:lnTo>
                    <a:pt x="185587" y="255270"/>
                  </a:lnTo>
                  <a:lnTo>
                    <a:pt x="182607" y="248920"/>
                  </a:lnTo>
                  <a:close/>
                </a:path>
                <a:path w="652779" h="539750">
                  <a:moveTo>
                    <a:pt x="555799" y="271780"/>
                  </a:moveTo>
                  <a:lnTo>
                    <a:pt x="527408" y="271780"/>
                  </a:lnTo>
                  <a:lnTo>
                    <a:pt x="529669" y="278130"/>
                  </a:lnTo>
                  <a:lnTo>
                    <a:pt x="535083" y="281940"/>
                  </a:lnTo>
                  <a:lnTo>
                    <a:pt x="538936" y="283210"/>
                  </a:lnTo>
                  <a:lnTo>
                    <a:pt x="549103" y="280670"/>
                  </a:lnTo>
                  <a:lnTo>
                    <a:pt x="555805" y="276860"/>
                  </a:lnTo>
                  <a:lnTo>
                    <a:pt x="557333" y="273050"/>
                  </a:lnTo>
                  <a:lnTo>
                    <a:pt x="555799" y="271780"/>
                  </a:lnTo>
                  <a:close/>
                </a:path>
                <a:path w="652779" h="539750">
                  <a:moveTo>
                    <a:pt x="45704" y="262890"/>
                  </a:moveTo>
                  <a:lnTo>
                    <a:pt x="27988" y="262890"/>
                  </a:lnTo>
                  <a:lnTo>
                    <a:pt x="23015" y="269240"/>
                  </a:lnTo>
                  <a:lnTo>
                    <a:pt x="22658" y="279400"/>
                  </a:lnTo>
                  <a:lnTo>
                    <a:pt x="24952" y="281940"/>
                  </a:lnTo>
                  <a:lnTo>
                    <a:pt x="25611" y="281940"/>
                  </a:lnTo>
                  <a:lnTo>
                    <a:pt x="28720" y="274320"/>
                  </a:lnTo>
                  <a:lnTo>
                    <a:pt x="34064" y="267970"/>
                  </a:lnTo>
                  <a:lnTo>
                    <a:pt x="41305" y="264160"/>
                  </a:lnTo>
                  <a:lnTo>
                    <a:pt x="45704" y="262890"/>
                  </a:lnTo>
                  <a:close/>
                </a:path>
                <a:path w="652779" h="539750">
                  <a:moveTo>
                    <a:pt x="650499" y="261620"/>
                  </a:moveTo>
                  <a:lnTo>
                    <a:pt x="602630" y="261620"/>
                  </a:lnTo>
                  <a:lnTo>
                    <a:pt x="611428" y="264160"/>
                  </a:lnTo>
                  <a:lnTo>
                    <a:pt x="618669" y="267970"/>
                  </a:lnTo>
                  <a:lnTo>
                    <a:pt x="624014" y="274320"/>
                  </a:lnTo>
                  <a:lnTo>
                    <a:pt x="627122" y="281940"/>
                  </a:lnTo>
                  <a:lnTo>
                    <a:pt x="627781" y="281940"/>
                  </a:lnTo>
                  <a:lnTo>
                    <a:pt x="630085" y="279400"/>
                  </a:lnTo>
                  <a:lnTo>
                    <a:pt x="629719" y="269240"/>
                  </a:lnTo>
                  <a:lnTo>
                    <a:pt x="625206" y="264160"/>
                  </a:lnTo>
                  <a:lnTo>
                    <a:pt x="624745" y="262890"/>
                  </a:lnTo>
                  <a:lnTo>
                    <a:pt x="649387" y="262890"/>
                  </a:lnTo>
                  <a:lnTo>
                    <a:pt x="650499" y="261620"/>
                  </a:lnTo>
                  <a:close/>
                </a:path>
                <a:path w="652779" h="539750">
                  <a:moveTo>
                    <a:pt x="406204" y="274320"/>
                  </a:moveTo>
                  <a:lnTo>
                    <a:pt x="386606" y="274320"/>
                  </a:lnTo>
                  <a:lnTo>
                    <a:pt x="394930" y="276860"/>
                  </a:lnTo>
                  <a:lnTo>
                    <a:pt x="405401" y="276860"/>
                  </a:lnTo>
                  <a:lnTo>
                    <a:pt x="406204" y="274320"/>
                  </a:lnTo>
                  <a:close/>
                </a:path>
                <a:path w="652779" h="539750">
                  <a:moveTo>
                    <a:pt x="334639" y="255270"/>
                  </a:moveTo>
                  <a:lnTo>
                    <a:pt x="279310" y="255270"/>
                  </a:lnTo>
                  <a:lnTo>
                    <a:pt x="293467" y="260350"/>
                  </a:lnTo>
                  <a:lnTo>
                    <a:pt x="300462" y="261620"/>
                  </a:lnTo>
                  <a:lnTo>
                    <a:pt x="297750" y="265430"/>
                  </a:lnTo>
                  <a:lnTo>
                    <a:pt x="296053" y="270510"/>
                  </a:lnTo>
                  <a:lnTo>
                    <a:pt x="295708" y="274320"/>
                  </a:lnTo>
                  <a:lnTo>
                    <a:pt x="303254" y="274320"/>
                  </a:lnTo>
                  <a:lnTo>
                    <a:pt x="305016" y="267970"/>
                  </a:lnTo>
                  <a:lnTo>
                    <a:pt x="309270" y="261620"/>
                  </a:lnTo>
                  <a:lnTo>
                    <a:pt x="315688" y="257810"/>
                  </a:lnTo>
                  <a:lnTo>
                    <a:pt x="324293" y="256540"/>
                  </a:lnTo>
                  <a:lnTo>
                    <a:pt x="334639" y="255270"/>
                  </a:lnTo>
                  <a:close/>
                </a:path>
                <a:path w="652779" h="539750">
                  <a:moveTo>
                    <a:pt x="407767" y="270510"/>
                  </a:moveTo>
                  <a:lnTo>
                    <a:pt x="364460" y="270510"/>
                  </a:lnTo>
                  <a:lnTo>
                    <a:pt x="360701" y="273050"/>
                  </a:lnTo>
                  <a:lnTo>
                    <a:pt x="406605" y="273050"/>
                  </a:lnTo>
                  <a:lnTo>
                    <a:pt x="407244" y="271780"/>
                  </a:lnTo>
                  <a:lnTo>
                    <a:pt x="407767" y="270510"/>
                  </a:lnTo>
                  <a:close/>
                </a:path>
                <a:path w="652779" h="539750">
                  <a:moveTo>
                    <a:pt x="267478" y="259080"/>
                  </a:moveTo>
                  <a:lnTo>
                    <a:pt x="259321" y="270510"/>
                  </a:lnTo>
                  <a:lnTo>
                    <a:pt x="288916" y="270510"/>
                  </a:lnTo>
                  <a:lnTo>
                    <a:pt x="267478" y="259080"/>
                  </a:lnTo>
                  <a:close/>
                </a:path>
                <a:path w="652779" h="539750">
                  <a:moveTo>
                    <a:pt x="1916" y="237490"/>
                  </a:moveTo>
                  <a:lnTo>
                    <a:pt x="816" y="238760"/>
                  </a:lnTo>
                  <a:lnTo>
                    <a:pt x="1235" y="238760"/>
                  </a:lnTo>
                  <a:lnTo>
                    <a:pt x="2052" y="241300"/>
                  </a:lnTo>
                  <a:lnTo>
                    <a:pt x="0" y="243840"/>
                  </a:lnTo>
                  <a:lnTo>
                    <a:pt x="0" y="259080"/>
                  </a:lnTo>
                  <a:lnTo>
                    <a:pt x="5570" y="265430"/>
                  </a:lnTo>
                  <a:lnTo>
                    <a:pt x="20638" y="265430"/>
                  </a:lnTo>
                  <a:lnTo>
                    <a:pt x="25077" y="264160"/>
                  </a:lnTo>
                  <a:lnTo>
                    <a:pt x="27475" y="262890"/>
                  </a:lnTo>
                  <a:lnTo>
                    <a:pt x="45704" y="262890"/>
                  </a:lnTo>
                  <a:lnTo>
                    <a:pt x="50103" y="261620"/>
                  </a:lnTo>
                  <a:lnTo>
                    <a:pt x="68967" y="261620"/>
                  </a:lnTo>
                  <a:lnTo>
                    <a:pt x="59619" y="252730"/>
                  </a:lnTo>
                  <a:lnTo>
                    <a:pt x="42752" y="248920"/>
                  </a:lnTo>
                  <a:lnTo>
                    <a:pt x="6628" y="248920"/>
                  </a:lnTo>
                  <a:lnTo>
                    <a:pt x="3957" y="241300"/>
                  </a:lnTo>
                  <a:lnTo>
                    <a:pt x="1916" y="237490"/>
                  </a:lnTo>
                  <a:close/>
                </a:path>
                <a:path w="652779" h="539750">
                  <a:moveTo>
                    <a:pt x="649387" y="262890"/>
                  </a:moveTo>
                  <a:lnTo>
                    <a:pt x="625258" y="262890"/>
                  </a:lnTo>
                  <a:lnTo>
                    <a:pt x="627656" y="264160"/>
                  </a:lnTo>
                  <a:lnTo>
                    <a:pt x="632095" y="265430"/>
                  </a:lnTo>
                  <a:lnTo>
                    <a:pt x="647163" y="265430"/>
                  </a:lnTo>
                  <a:lnTo>
                    <a:pt x="649387" y="262890"/>
                  </a:lnTo>
                  <a:close/>
                </a:path>
                <a:path w="652779" h="539750">
                  <a:moveTo>
                    <a:pt x="385464" y="252730"/>
                  </a:moveTo>
                  <a:lnTo>
                    <a:pt x="370627" y="252730"/>
                  </a:lnTo>
                  <a:lnTo>
                    <a:pt x="369904" y="257810"/>
                  </a:lnTo>
                  <a:lnTo>
                    <a:pt x="363392" y="260350"/>
                  </a:lnTo>
                  <a:lnTo>
                    <a:pt x="423285" y="260350"/>
                  </a:lnTo>
                  <a:lnTo>
                    <a:pt x="423285" y="254000"/>
                  </a:lnTo>
                  <a:lnTo>
                    <a:pt x="385464" y="254000"/>
                  </a:lnTo>
                  <a:lnTo>
                    <a:pt x="385464" y="252730"/>
                  </a:lnTo>
                  <a:close/>
                </a:path>
                <a:path w="652779" h="539750">
                  <a:moveTo>
                    <a:pt x="267897" y="251460"/>
                  </a:moveTo>
                  <a:lnTo>
                    <a:pt x="268546" y="254000"/>
                  </a:lnTo>
                  <a:lnTo>
                    <a:pt x="270986" y="257810"/>
                  </a:lnTo>
                  <a:lnTo>
                    <a:pt x="276242" y="257810"/>
                  </a:lnTo>
                  <a:lnTo>
                    <a:pt x="278630" y="256540"/>
                  </a:lnTo>
                  <a:lnTo>
                    <a:pt x="279310" y="255270"/>
                  </a:lnTo>
                  <a:lnTo>
                    <a:pt x="334639" y="255270"/>
                  </a:lnTo>
                  <a:lnTo>
                    <a:pt x="334968" y="254000"/>
                  </a:lnTo>
                  <a:lnTo>
                    <a:pt x="271604" y="254000"/>
                  </a:lnTo>
                  <a:lnTo>
                    <a:pt x="267897" y="251460"/>
                  </a:lnTo>
                  <a:close/>
                </a:path>
                <a:path w="652779" h="539750">
                  <a:moveTo>
                    <a:pt x="258463" y="255270"/>
                  </a:moveTo>
                  <a:lnTo>
                    <a:pt x="252871" y="256540"/>
                  </a:lnTo>
                  <a:lnTo>
                    <a:pt x="259348" y="256540"/>
                  </a:lnTo>
                  <a:lnTo>
                    <a:pt x="258463" y="255270"/>
                  </a:lnTo>
                  <a:close/>
                </a:path>
                <a:path w="652779" h="539750">
                  <a:moveTo>
                    <a:pt x="570925" y="248920"/>
                  </a:moveTo>
                  <a:lnTo>
                    <a:pt x="553585" y="248920"/>
                  </a:lnTo>
                  <a:lnTo>
                    <a:pt x="557727" y="254000"/>
                  </a:lnTo>
                  <a:lnTo>
                    <a:pt x="561276" y="256540"/>
                  </a:lnTo>
                  <a:lnTo>
                    <a:pt x="566183" y="256540"/>
                  </a:lnTo>
                  <a:lnTo>
                    <a:pt x="574401" y="252730"/>
                  </a:lnTo>
                  <a:lnTo>
                    <a:pt x="575657" y="252730"/>
                  </a:lnTo>
                  <a:lnTo>
                    <a:pt x="575364" y="251460"/>
                  </a:lnTo>
                  <a:lnTo>
                    <a:pt x="574537" y="251460"/>
                  </a:lnTo>
                  <a:lnTo>
                    <a:pt x="570925" y="248920"/>
                  </a:lnTo>
                  <a:close/>
                </a:path>
                <a:path w="652779" h="539750">
                  <a:moveTo>
                    <a:pt x="161685" y="227330"/>
                  </a:moveTo>
                  <a:lnTo>
                    <a:pt x="83672" y="227330"/>
                  </a:lnTo>
                  <a:lnTo>
                    <a:pt x="85974" y="231140"/>
                  </a:lnTo>
                  <a:lnTo>
                    <a:pt x="88489" y="237490"/>
                  </a:lnTo>
                  <a:lnTo>
                    <a:pt x="87227" y="245110"/>
                  </a:lnTo>
                  <a:lnTo>
                    <a:pt x="78196" y="251460"/>
                  </a:lnTo>
                  <a:lnTo>
                    <a:pt x="77358" y="251460"/>
                  </a:lnTo>
                  <a:lnTo>
                    <a:pt x="77076" y="252730"/>
                  </a:lnTo>
                  <a:lnTo>
                    <a:pt x="78343" y="252730"/>
                  </a:lnTo>
                  <a:lnTo>
                    <a:pt x="87510" y="255270"/>
                  </a:lnTo>
                  <a:lnTo>
                    <a:pt x="94008" y="252730"/>
                  </a:lnTo>
                  <a:lnTo>
                    <a:pt x="97878" y="250190"/>
                  </a:lnTo>
                  <a:lnTo>
                    <a:pt x="99159" y="248920"/>
                  </a:lnTo>
                  <a:lnTo>
                    <a:pt x="182607" y="248920"/>
                  </a:lnTo>
                  <a:lnTo>
                    <a:pt x="179626" y="242570"/>
                  </a:lnTo>
                  <a:lnTo>
                    <a:pt x="168543" y="229870"/>
                  </a:lnTo>
                  <a:lnTo>
                    <a:pt x="161685" y="227330"/>
                  </a:lnTo>
                  <a:close/>
                </a:path>
                <a:path w="652779" h="539750">
                  <a:moveTo>
                    <a:pt x="423285" y="217170"/>
                  </a:moveTo>
                  <a:lnTo>
                    <a:pt x="369988" y="217170"/>
                  </a:lnTo>
                  <a:lnTo>
                    <a:pt x="374323" y="219710"/>
                  </a:lnTo>
                  <a:lnTo>
                    <a:pt x="370910" y="220980"/>
                  </a:lnTo>
                  <a:lnTo>
                    <a:pt x="362659" y="223520"/>
                  </a:lnTo>
                  <a:lnTo>
                    <a:pt x="361308" y="226060"/>
                  </a:lnTo>
                  <a:lnTo>
                    <a:pt x="366041" y="233680"/>
                  </a:lnTo>
                  <a:lnTo>
                    <a:pt x="363810" y="243840"/>
                  </a:lnTo>
                  <a:lnTo>
                    <a:pt x="363810" y="250190"/>
                  </a:lnTo>
                  <a:lnTo>
                    <a:pt x="365831" y="255270"/>
                  </a:lnTo>
                  <a:lnTo>
                    <a:pt x="370208" y="254000"/>
                  </a:lnTo>
                  <a:lnTo>
                    <a:pt x="370428" y="252730"/>
                  </a:lnTo>
                  <a:lnTo>
                    <a:pt x="385464" y="252730"/>
                  </a:lnTo>
                  <a:lnTo>
                    <a:pt x="385464" y="218440"/>
                  </a:lnTo>
                  <a:lnTo>
                    <a:pt x="423285" y="218440"/>
                  </a:lnTo>
                  <a:lnTo>
                    <a:pt x="423285" y="217170"/>
                  </a:lnTo>
                  <a:close/>
                </a:path>
                <a:path w="652779" h="539750">
                  <a:moveTo>
                    <a:pt x="275248" y="248920"/>
                  </a:moveTo>
                  <a:lnTo>
                    <a:pt x="272379" y="252730"/>
                  </a:lnTo>
                  <a:lnTo>
                    <a:pt x="271604" y="254000"/>
                  </a:lnTo>
                  <a:lnTo>
                    <a:pt x="334968" y="254000"/>
                  </a:lnTo>
                  <a:lnTo>
                    <a:pt x="335628" y="251460"/>
                  </a:lnTo>
                  <a:lnTo>
                    <a:pt x="281624" y="251460"/>
                  </a:lnTo>
                  <a:lnTo>
                    <a:pt x="275248" y="248920"/>
                  </a:lnTo>
                  <a:close/>
                </a:path>
                <a:path w="652779" h="539750">
                  <a:moveTo>
                    <a:pt x="423285" y="218440"/>
                  </a:moveTo>
                  <a:lnTo>
                    <a:pt x="398574" y="218440"/>
                  </a:lnTo>
                  <a:lnTo>
                    <a:pt x="398574" y="254000"/>
                  </a:lnTo>
                  <a:lnTo>
                    <a:pt x="423285" y="254000"/>
                  </a:lnTo>
                  <a:lnTo>
                    <a:pt x="423285" y="218440"/>
                  </a:lnTo>
                  <a:close/>
                </a:path>
                <a:path w="652779" h="539750">
                  <a:moveTo>
                    <a:pt x="262875" y="251460"/>
                  </a:moveTo>
                  <a:lnTo>
                    <a:pt x="256212" y="251460"/>
                  </a:lnTo>
                  <a:lnTo>
                    <a:pt x="262871" y="252730"/>
                  </a:lnTo>
                  <a:lnTo>
                    <a:pt x="262875" y="251460"/>
                  </a:lnTo>
                  <a:close/>
                </a:path>
                <a:path w="652779" h="539750">
                  <a:moveTo>
                    <a:pt x="338691" y="201930"/>
                  </a:moveTo>
                  <a:lnTo>
                    <a:pt x="305048" y="201930"/>
                  </a:lnTo>
                  <a:lnTo>
                    <a:pt x="305257" y="203200"/>
                  </a:lnTo>
                  <a:lnTo>
                    <a:pt x="305467" y="208280"/>
                  </a:lnTo>
                  <a:lnTo>
                    <a:pt x="279206" y="245110"/>
                  </a:lnTo>
                  <a:lnTo>
                    <a:pt x="284609" y="247650"/>
                  </a:lnTo>
                  <a:lnTo>
                    <a:pt x="281624" y="251460"/>
                  </a:lnTo>
                  <a:lnTo>
                    <a:pt x="335628" y="251460"/>
                  </a:lnTo>
                  <a:lnTo>
                    <a:pt x="335958" y="250190"/>
                  </a:lnTo>
                  <a:lnTo>
                    <a:pt x="335466" y="248920"/>
                  </a:lnTo>
                  <a:lnTo>
                    <a:pt x="324534" y="248920"/>
                  </a:lnTo>
                  <a:lnTo>
                    <a:pt x="323372" y="246380"/>
                  </a:lnTo>
                  <a:lnTo>
                    <a:pt x="325047" y="245110"/>
                  </a:lnTo>
                  <a:lnTo>
                    <a:pt x="305498" y="245110"/>
                  </a:lnTo>
                  <a:lnTo>
                    <a:pt x="301530" y="241300"/>
                  </a:lnTo>
                  <a:lnTo>
                    <a:pt x="303215" y="234950"/>
                  </a:lnTo>
                  <a:lnTo>
                    <a:pt x="320377" y="234950"/>
                  </a:lnTo>
                  <a:lnTo>
                    <a:pt x="317655" y="233680"/>
                  </a:lnTo>
                  <a:lnTo>
                    <a:pt x="318095" y="229870"/>
                  </a:lnTo>
                  <a:lnTo>
                    <a:pt x="317288" y="229870"/>
                  </a:lnTo>
                  <a:lnTo>
                    <a:pt x="316775" y="228600"/>
                  </a:lnTo>
                  <a:lnTo>
                    <a:pt x="316775" y="226060"/>
                  </a:lnTo>
                  <a:lnTo>
                    <a:pt x="325361" y="220980"/>
                  </a:lnTo>
                  <a:lnTo>
                    <a:pt x="327571" y="220980"/>
                  </a:lnTo>
                  <a:lnTo>
                    <a:pt x="328126" y="218440"/>
                  </a:lnTo>
                  <a:lnTo>
                    <a:pt x="331246" y="214630"/>
                  </a:lnTo>
                  <a:lnTo>
                    <a:pt x="340900" y="214630"/>
                  </a:lnTo>
                  <a:lnTo>
                    <a:pt x="341445" y="213360"/>
                  </a:lnTo>
                  <a:lnTo>
                    <a:pt x="339675" y="204470"/>
                  </a:lnTo>
                  <a:lnTo>
                    <a:pt x="338691" y="201930"/>
                  </a:lnTo>
                  <a:close/>
                </a:path>
                <a:path w="652779" h="539750">
                  <a:moveTo>
                    <a:pt x="262882" y="248920"/>
                  </a:moveTo>
                  <a:lnTo>
                    <a:pt x="256829" y="250190"/>
                  </a:lnTo>
                  <a:lnTo>
                    <a:pt x="262878" y="250190"/>
                  </a:lnTo>
                  <a:lnTo>
                    <a:pt x="262882" y="248920"/>
                  </a:lnTo>
                  <a:close/>
                </a:path>
                <a:path w="652779" h="539750">
                  <a:moveTo>
                    <a:pt x="330963" y="245110"/>
                  </a:moveTo>
                  <a:lnTo>
                    <a:pt x="324534" y="248920"/>
                  </a:lnTo>
                  <a:lnTo>
                    <a:pt x="335466" y="248920"/>
                  </a:lnTo>
                  <a:lnTo>
                    <a:pt x="334481" y="246380"/>
                  </a:lnTo>
                  <a:lnTo>
                    <a:pt x="330963" y="245110"/>
                  </a:lnTo>
                  <a:close/>
                </a:path>
                <a:path w="652779" h="539750">
                  <a:moveTo>
                    <a:pt x="269625" y="245110"/>
                  </a:moveTo>
                  <a:lnTo>
                    <a:pt x="261730" y="245110"/>
                  </a:lnTo>
                  <a:lnTo>
                    <a:pt x="267227" y="247650"/>
                  </a:lnTo>
                  <a:lnTo>
                    <a:pt x="269625" y="245110"/>
                  </a:lnTo>
                  <a:close/>
                </a:path>
                <a:path w="652779" h="539750">
                  <a:moveTo>
                    <a:pt x="333036" y="237490"/>
                  </a:moveTo>
                  <a:lnTo>
                    <a:pt x="323518" y="237490"/>
                  </a:lnTo>
                  <a:lnTo>
                    <a:pt x="324660" y="238760"/>
                  </a:lnTo>
                  <a:lnTo>
                    <a:pt x="315152" y="240030"/>
                  </a:lnTo>
                  <a:lnTo>
                    <a:pt x="314754" y="245110"/>
                  </a:lnTo>
                  <a:lnTo>
                    <a:pt x="325047" y="245110"/>
                  </a:lnTo>
                  <a:lnTo>
                    <a:pt x="324408" y="243840"/>
                  </a:lnTo>
                  <a:lnTo>
                    <a:pt x="324094" y="241300"/>
                  </a:lnTo>
                  <a:lnTo>
                    <a:pt x="331319" y="241300"/>
                  </a:lnTo>
                  <a:lnTo>
                    <a:pt x="332607" y="240030"/>
                  </a:lnTo>
                  <a:lnTo>
                    <a:pt x="333036" y="237490"/>
                  </a:lnTo>
                  <a:close/>
                </a:path>
                <a:path w="652779" h="539750">
                  <a:moveTo>
                    <a:pt x="227123" y="181610"/>
                  </a:moveTo>
                  <a:lnTo>
                    <a:pt x="221899" y="193040"/>
                  </a:lnTo>
                  <a:lnTo>
                    <a:pt x="221752" y="194310"/>
                  </a:lnTo>
                  <a:lnTo>
                    <a:pt x="213030" y="194310"/>
                  </a:lnTo>
                  <a:lnTo>
                    <a:pt x="213030" y="199390"/>
                  </a:lnTo>
                  <a:lnTo>
                    <a:pt x="207922" y="208280"/>
                  </a:lnTo>
                  <a:lnTo>
                    <a:pt x="196131" y="215900"/>
                  </a:lnTo>
                  <a:lnTo>
                    <a:pt x="182952" y="219710"/>
                  </a:lnTo>
                  <a:lnTo>
                    <a:pt x="173680" y="222250"/>
                  </a:lnTo>
                  <a:lnTo>
                    <a:pt x="182072" y="227330"/>
                  </a:lnTo>
                  <a:lnTo>
                    <a:pt x="187813" y="234950"/>
                  </a:lnTo>
                  <a:lnTo>
                    <a:pt x="191108" y="241300"/>
                  </a:lnTo>
                  <a:lnTo>
                    <a:pt x="192161" y="243840"/>
                  </a:lnTo>
                  <a:lnTo>
                    <a:pt x="199403" y="237490"/>
                  </a:lnTo>
                  <a:lnTo>
                    <a:pt x="206288" y="231140"/>
                  </a:lnTo>
                  <a:lnTo>
                    <a:pt x="211855" y="227330"/>
                  </a:lnTo>
                  <a:lnTo>
                    <a:pt x="215145" y="226060"/>
                  </a:lnTo>
                  <a:lnTo>
                    <a:pt x="223158" y="226060"/>
                  </a:lnTo>
                  <a:lnTo>
                    <a:pt x="224809" y="223520"/>
                  </a:lnTo>
                  <a:lnTo>
                    <a:pt x="222433" y="222250"/>
                  </a:lnTo>
                  <a:lnTo>
                    <a:pt x="221710" y="218440"/>
                  </a:lnTo>
                  <a:lnTo>
                    <a:pt x="222213" y="212090"/>
                  </a:lnTo>
                  <a:lnTo>
                    <a:pt x="252672" y="212090"/>
                  </a:lnTo>
                  <a:lnTo>
                    <a:pt x="252672" y="199390"/>
                  </a:lnTo>
                  <a:lnTo>
                    <a:pt x="230369" y="199390"/>
                  </a:lnTo>
                  <a:lnTo>
                    <a:pt x="230547" y="194310"/>
                  </a:lnTo>
                  <a:lnTo>
                    <a:pt x="221752" y="194310"/>
                  </a:lnTo>
                  <a:lnTo>
                    <a:pt x="218297" y="193040"/>
                  </a:lnTo>
                  <a:lnTo>
                    <a:pt x="231008" y="193040"/>
                  </a:lnTo>
                  <a:lnTo>
                    <a:pt x="232390" y="189230"/>
                  </a:lnTo>
                  <a:lnTo>
                    <a:pt x="236694" y="189230"/>
                  </a:lnTo>
                  <a:lnTo>
                    <a:pt x="237249" y="187960"/>
                  </a:lnTo>
                  <a:lnTo>
                    <a:pt x="237385" y="187960"/>
                  </a:lnTo>
                  <a:lnTo>
                    <a:pt x="227123" y="181610"/>
                  </a:lnTo>
                  <a:close/>
                </a:path>
                <a:path w="652779" h="539750">
                  <a:moveTo>
                    <a:pt x="469947" y="226060"/>
                  </a:moveTo>
                  <a:lnTo>
                    <a:pt x="437588" y="226060"/>
                  </a:lnTo>
                  <a:lnTo>
                    <a:pt x="440873" y="227330"/>
                  </a:lnTo>
                  <a:lnTo>
                    <a:pt x="446443" y="231140"/>
                  </a:lnTo>
                  <a:lnTo>
                    <a:pt x="453333" y="237490"/>
                  </a:lnTo>
                  <a:lnTo>
                    <a:pt x="460582" y="243840"/>
                  </a:lnTo>
                  <a:lnTo>
                    <a:pt x="463928" y="233680"/>
                  </a:lnTo>
                  <a:lnTo>
                    <a:pt x="466968" y="228600"/>
                  </a:lnTo>
                  <a:lnTo>
                    <a:pt x="469947" y="226060"/>
                  </a:lnTo>
                  <a:close/>
                </a:path>
                <a:path w="652779" h="539750">
                  <a:moveTo>
                    <a:pt x="274901" y="234950"/>
                  </a:moveTo>
                  <a:lnTo>
                    <a:pt x="267824" y="234950"/>
                  </a:lnTo>
                  <a:lnTo>
                    <a:pt x="271216" y="240030"/>
                  </a:lnTo>
                  <a:lnTo>
                    <a:pt x="274901" y="234950"/>
                  </a:lnTo>
                  <a:close/>
                </a:path>
                <a:path w="652779" h="539750">
                  <a:moveTo>
                    <a:pt x="326220" y="231140"/>
                  </a:moveTo>
                  <a:lnTo>
                    <a:pt x="320377" y="234950"/>
                  </a:lnTo>
                  <a:lnTo>
                    <a:pt x="303760" y="234950"/>
                  </a:lnTo>
                  <a:lnTo>
                    <a:pt x="304482" y="237490"/>
                  </a:lnTo>
                  <a:lnTo>
                    <a:pt x="307875" y="240030"/>
                  </a:lnTo>
                  <a:lnTo>
                    <a:pt x="314712" y="238760"/>
                  </a:lnTo>
                  <a:lnTo>
                    <a:pt x="318901" y="237490"/>
                  </a:lnTo>
                  <a:lnTo>
                    <a:pt x="333036" y="237490"/>
                  </a:lnTo>
                  <a:lnTo>
                    <a:pt x="333895" y="232410"/>
                  </a:lnTo>
                  <a:lnTo>
                    <a:pt x="326220" y="231140"/>
                  </a:lnTo>
                  <a:close/>
                </a:path>
                <a:path w="652779" h="539750">
                  <a:moveTo>
                    <a:pt x="68228" y="219710"/>
                  </a:moveTo>
                  <a:lnTo>
                    <a:pt x="67390" y="219710"/>
                  </a:lnTo>
                  <a:lnTo>
                    <a:pt x="67390" y="226060"/>
                  </a:lnTo>
                  <a:lnTo>
                    <a:pt x="74866" y="232410"/>
                  </a:lnTo>
                  <a:lnTo>
                    <a:pt x="83672" y="227330"/>
                  </a:lnTo>
                  <a:lnTo>
                    <a:pt x="161685" y="227330"/>
                  </a:lnTo>
                  <a:lnTo>
                    <a:pt x="151398" y="223520"/>
                  </a:lnTo>
                  <a:lnTo>
                    <a:pt x="144095" y="220980"/>
                  </a:lnTo>
                  <a:lnTo>
                    <a:pt x="73639" y="220980"/>
                  </a:lnTo>
                  <a:lnTo>
                    <a:pt x="68228" y="219710"/>
                  </a:lnTo>
                  <a:close/>
                </a:path>
                <a:path w="652779" h="539750">
                  <a:moveTo>
                    <a:pt x="583841" y="227330"/>
                  </a:moveTo>
                  <a:lnTo>
                    <a:pt x="569061" y="227330"/>
                  </a:lnTo>
                  <a:lnTo>
                    <a:pt x="577877" y="232410"/>
                  </a:lnTo>
                  <a:lnTo>
                    <a:pt x="583841" y="227330"/>
                  </a:lnTo>
                  <a:close/>
                </a:path>
                <a:path w="652779" h="539750">
                  <a:moveTo>
                    <a:pt x="223158" y="226060"/>
                  </a:moveTo>
                  <a:lnTo>
                    <a:pt x="217668" y="226060"/>
                  </a:lnTo>
                  <a:lnTo>
                    <a:pt x="218621" y="228600"/>
                  </a:lnTo>
                  <a:lnTo>
                    <a:pt x="218883" y="231140"/>
                  </a:lnTo>
                  <a:lnTo>
                    <a:pt x="219857" y="231140"/>
                  </a:lnTo>
                  <a:lnTo>
                    <a:pt x="223158" y="226060"/>
                  </a:lnTo>
                  <a:close/>
                </a:path>
                <a:path w="652779" h="539750">
                  <a:moveTo>
                    <a:pt x="450707" y="212090"/>
                  </a:moveTo>
                  <a:lnTo>
                    <a:pt x="430520" y="212090"/>
                  </a:lnTo>
                  <a:lnTo>
                    <a:pt x="431033" y="218440"/>
                  </a:lnTo>
                  <a:lnTo>
                    <a:pt x="430311" y="222250"/>
                  </a:lnTo>
                  <a:lnTo>
                    <a:pt x="427934" y="223520"/>
                  </a:lnTo>
                  <a:lnTo>
                    <a:pt x="433264" y="231140"/>
                  </a:lnTo>
                  <a:lnTo>
                    <a:pt x="433850" y="231140"/>
                  </a:lnTo>
                  <a:lnTo>
                    <a:pt x="434101" y="228600"/>
                  </a:lnTo>
                  <a:lnTo>
                    <a:pt x="435065" y="226060"/>
                  </a:lnTo>
                  <a:lnTo>
                    <a:pt x="469947" y="226060"/>
                  </a:lnTo>
                  <a:lnTo>
                    <a:pt x="471436" y="224790"/>
                  </a:lnTo>
                  <a:lnTo>
                    <a:pt x="479063" y="222250"/>
                  </a:lnTo>
                  <a:lnTo>
                    <a:pt x="469786" y="219710"/>
                  </a:lnTo>
                  <a:lnTo>
                    <a:pt x="456603" y="215900"/>
                  </a:lnTo>
                  <a:lnTo>
                    <a:pt x="450707" y="212090"/>
                  </a:lnTo>
                  <a:close/>
                </a:path>
                <a:path w="652779" h="539750">
                  <a:moveTo>
                    <a:pt x="336597" y="223520"/>
                  </a:moveTo>
                  <a:lnTo>
                    <a:pt x="330670" y="223520"/>
                  </a:lnTo>
                  <a:lnTo>
                    <a:pt x="326869" y="224790"/>
                  </a:lnTo>
                  <a:lnTo>
                    <a:pt x="327047" y="226060"/>
                  </a:lnTo>
                  <a:lnTo>
                    <a:pt x="329937" y="229870"/>
                  </a:lnTo>
                  <a:lnTo>
                    <a:pt x="333769" y="229870"/>
                  </a:lnTo>
                  <a:lnTo>
                    <a:pt x="336597" y="223520"/>
                  </a:lnTo>
                  <a:close/>
                </a:path>
                <a:path w="652779" h="539750">
                  <a:moveTo>
                    <a:pt x="326367" y="185420"/>
                  </a:moveTo>
                  <a:lnTo>
                    <a:pt x="309622" y="185420"/>
                  </a:lnTo>
                  <a:lnTo>
                    <a:pt x="279093" y="187960"/>
                  </a:lnTo>
                  <a:lnTo>
                    <a:pt x="265782" y="190500"/>
                  </a:lnTo>
                  <a:lnTo>
                    <a:pt x="265782" y="223520"/>
                  </a:lnTo>
                  <a:lnTo>
                    <a:pt x="283190" y="223520"/>
                  </a:lnTo>
                  <a:lnTo>
                    <a:pt x="297928" y="203200"/>
                  </a:lnTo>
                  <a:lnTo>
                    <a:pt x="303090" y="201930"/>
                  </a:lnTo>
                  <a:lnTo>
                    <a:pt x="338691" y="201930"/>
                  </a:lnTo>
                  <a:lnTo>
                    <a:pt x="338199" y="200660"/>
                  </a:lnTo>
                  <a:lnTo>
                    <a:pt x="440433" y="200660"/>
                  </a:lnTo>
                  <a:lnTo>
                    <a:pt x="439703" y="199390"/>
                  </a:lnTo>
                  <a:lnTo>
                    <a:pt x="422364" y="199390"/>
                  </a:lnTo>
                  <a:lnTo>
                    <a:pt x="410051" y="195580"/>
                  </a:lnTo>
                  <a:lnTo>
                    <a:pt x="388513" y="190500"/>
                  </a:lnTo>
                  <a:lnTo>
                    <a:pt x="359900" y="186690"/>
                  </a:lnTo>
                  <a:lnTo>
                    <a:pt x="326367" y="185420"/>
                  </a:lnTo>
                  <a:close/>
                </a:path>
                <a:path w="652779" h="539750">
                  <a:moveTo>
                    <a:pt x="84489" y="176530"/>
                  </a:moveTo>
                  <a:lnTo>
                    <a:pt x="78749" y="185420"/>
                  </a:lnTo>
                  <a:lnTo>
                    <a:pt x="77087" y="193040"/>
                  </a:lnTo>
                  <a:lnTo>
                    <a:pt x="77729" y="200660"/>
                  </a:lnTo>
                  <a:lnTo>
                    <a:pt x="78898" y="205740"/>
                  </a:lnTo>
                  <a:lnTo>
                    <a:pt x="79229" y="213360"/>
                  </a:lnTo>
                  <a:lnTo>
                    <a:pt x="77391" y="218440"/>
                  </a:lnTo>
                  <a:lnTo>
                    <a:pt x="73639" y="220980"/>
                  </a:lnTo>
                  <a:lnTo>
                    <a:pt x="144095" y="220980"/>
                  </a:lnTo>
                  <a:lnTo>
                    <a:pt x="136792" y="218440"/>
                  </a:lnTo>
                  <a:lnTo>
                    <a:pt x="131223" y="213360"/>
                  </a:lnTo>
                  <a:lnTo>
                    <a:pt x="130763" y="208280"/>
                  </a:lnTo>
                  <a:lnTo>
                    <a:pt x="131482" y="207010"/>
                  </a:lnTo>
                  <a:lnTo>
                    <a:pt x="142969" y="205740"/>
                  </a:lnTo>
                  <a:lnTo>
                    <a:pt x="150717" y="205740"/>
                  </a:lnTo>
                  <a:lnTo>
                    <a:pt x="148749" y="203200"/>
                  </a:lnTo>
                  <a:lnTo>
                    <a:pt x="149848" y="201930"/>
                  </a:lnTo>
                  <a:lnTo>
                    <a:pt x="150456" y="198120"/>
                  </a:lnTo>
                  <a:lnTo>
                    <a:pt x="137514" y="198120"/>
                  </a:lnTo>
                  <a:lnTo>
                    <a:pt x="134121" y="195580"/>
                  </a:lnTo>
                  <a:lnTo>
                    <a:pt x="134105" y="189230"/>
                  </a:lnTo>
                  <a:lnTo>
                    <a:pt x="137451" y="184150"/>
                  </a:lnTo>
                  <a:lnTo>
                    <a:pt x="144770" y="182880"/>
                  </a:lnTo>
                  <a:lnTo>
                    <a:pt x="161400" y="182880"/>
                  </a:lnTo>
                  <a:lnTo>
                    <a:pt x="161115" y="177800"/>
                  </a:lnTo>
                  <a:lnTo>
                    <a:pt x="91957" y="177800"/>
                  </a:lnTo>
                  <a:lnTo>
                    <a:pt x="84489" y="176530"/>
                  </a:lnTo>
                  <a:close/>
                </a:path>
                <a:path w="652779" h="539750">
                  <a:moveTo>
                    <a:pt x="585332" y="219710"/>
                  </a:moveTo>
                  <a:lnTo>
                    <a:pt x="584505" y="219710"/>
                  </a:lnTo>
                  <a:lnTo>
                    <a:pt x="579095" y="220980"/>
                  </a:lnTo>
                  <a:lnTo>
                    <a:pt x="585332" y="220980"/>
                  </a:lnTo>
                  <a:lnTo>
                    <a:pt x="585332" y="219710"/>
                  </a:lnTo>
                  <a:close/>
                </a:path>
                <a:path w="652779" h="539750">
                  <a:moveTo>
                    <a:pt x="443352" y="205740"/>
                  </a:moveTo>
                  <a:lnTo>
                    <a:pt x="359266" y="205740"/>
                  </a:lnTo>
                  <a:lnTo>
                    <a:pt x="360711" y="217170"/>
                  </a:lnTo>
                  <a:lnTo>
                    <a:pt x="362072" y="218440"/>
                  </a:lnTo>
                  <a:lnTo>
                    <a:pt x="369988" y="217170"/>
                  </a:lnTo>
                  <a:lnTo>
                    <a:pt x="423285" y="217170"/>
                  </a:lnTo>
                  <a:lnTo>
                    <a:pt x="423285" y="212090"/>
                  </a:lnTo>
                  <a:lnTo>
                    <a:pt x="450707" y="212090"/>
                  </a:lnTo>
                  <a:lnTo>
                    <a:pt x="444811" y="208280"/>
                  </a:lnTo>
                  <a:lnTo>
                    <a:pt x="443352" y="205740"/>
                  </a:lnTo>
                  <a:close/>
                </a:path>
                <a:path w="652779" h="539750">
                  <a:moveTo>
                    <a:pt x="340900" y="214630"/>
                  </a:moveTo>
                  <a:lnTo>
                    <a:pt x="331246" y="214630"/>
                  </a:lnTo>
                  <a:lnTo>
                    <a:pt x="340356" y="215900"/>
                  </a:lnTo>
                  <a:lnTo>
                    <a:pt x="340900" y="214630"/>
                  </a:lnTo>
                  <a:close/>
                </a:path>
                <a:path w="652779" h="539750">
                  <a:moveTo>
                    <a:pt x="150717" y="205740"/>
                  </a:moveTo>
                  <a:lnTo>
                    <a:pt x="142969" y="205740"/>
                  </a:lnTo>
                  <a:lnTo>
                    <a:pt x="149608" y="210820"/>
                  </a:lnTo>
                  <a:lnTo>
                    <a:pt x="151702" y="207010"/>
                  </a:lnTo>
                  <a:lnTo>
                    <a:pt x="150717" y="205740"/>
                  </a:lnTo>
                  <a:close/>
                </a:path>
                <a:path w="652779" h="539750">
                  <a:moveTo>
                    <a:pt x="440433" y="200660"/>
                  </a:moveTo>
                  <a:lnTo>
                    <a:pt x="338712" y="200660"/>
                  </a:lnTo>
                  <a:lnTo>
                    <a:pt x="342701" y="203200"/>
                  </a:lnTo>
                  <a:lnTo>
                    <a:pt x="345874" y="210820"/>
                  </a:lnTo>
                  <a:lnTo>
                    <a:pt x="348031" y="210820"/>
                  </a:lnTo>
                  <a:lnTo>
                    <a:pt x="358271" y="205740"/>
                  </a:lnTo>
                  <a:lnTo>
                    <a:pt x="443352" y="205740"/>
                  </a:lnTo>
                  <a:lnTo>
                    <a:pt x="440433" y="200660"/>
                  </a:lnTo>
                  <a:close/>
                </a:path>
                <a:path w="652779" h="539750">
                  <a:moveTo>
                    <a:pt x="572347" y="182880"/>
                  </a:moveTo>
                  <a:lnTo>
                    <a:pt x="507963" y="182880"/>
                  </a:lnTo>
                  <a:lnTo>
                    <a:pt x="515284" y="184150"/>
                  </a:lnTo>
                  <a:lnTo>
                    <a:pt x="518632" y="189230"/>
                  </a:lnTo>
                  <a:lnTo>
                    <a:pt x="518622" y="195580"/>
                  </a:lnTo>
                  <a:lnTo>
                    <a:pt x="515219" y="198120"/>
                  </a:lnTo>
                  <a:lnTo>
                    <a:pt x="502277" y="198120"/>
                  </a:lnTo>
                  <a:lnTo>
                    <a:pt x="502895" y="201930"/>
                  </a:lnTo>
                  <a:lnTo>
                    <a:pt x="503995" y="203200"/>
                  </a:lnTo>
                  <a:lnTo>
                    <a:pt x="501031" y="207010"/>
                  </a:lnTo>
                  <a:lnTo>
                    <a:pt x="503136" y="210820"/>
                  </a:lnTo>
                  <a:lnTo>
                    <a:pt x="509764" y="205740"/>
                  </a:lnTo>
                  <a:lnTo>
                    <a:pt x="573835" y="205740"/>
                  </a:lnTo>
                  <a:lnTo>
                    <a:pt x="575006" y="200660"/>
                  </a:lnTo>
                  <a:lnTo>
                    <a:pt x="575650" y="193040"/>
                  </a:lnTo>
                  <a:lnTo>
                    <a:pt x="573989" y="185420"/>
                  </a:lnTo>
                  <a:lnTo>
                    <a:pt x="572347" y="182880"/>
                  </a:lnTo>
                  <a:close/>
                </a:path>
                <a:path w="652779" h="539750">
                  <a:moveTo>
                    <a:pt x="188245" y="185420"/>
                  </a:moveTo>
                  <a:lnTo>
                    <a:pt x="187303" y="186690"/>
                  </a:lnTo>
                  <a:lnTo>
                    <a:pt x="187083" y="186690"/>
                  </a:lnTo>
                  <a:lnTo>
                    <a:pt x="186067" y="191770"/>
                  </a:lnTo>
                  <a:lnTo>
                    <a:pt x="180758" y="194310"/>
                  </a:lnTo>
                  <a:lnTo>
                    <a:pt x="151230" y="194310"/>
                  </a:lnTo>
                  <a:lnTo>
                    <a:pt x="166340" y="196850"/>
                  </a:lnTo>
                  <a:lnTo>
                    <a:pt x="170476" y="201930"/>
                  </a:lnTo>
                  <a:lnTo>
                    <a:pt x="184517" y="201930"/>
                  </a:lnTo>
                  <a:lnTo>
                    <a:pt x="191344" y="196850"/>
                  </a:lnTo>
                  <a:lnTo>
                    <a:pt x="188245" y="185420"/>
                  </a:lnTo>
                  <a:close/>
                </a:path>
                <a:path w="652779" h="539750">
                  <a:moveTo>
                    <a:pt x="464488" y="185420"/>
                  </a:moveTo>
                  <a:lnTo>
                    <a:pt x="461399" y="196850"/>
                  </a:lnTo>
                  <a:lnTo>
                    <a:pt x="468216" y="201930"/>
                  </a:lnTo>
                  <a:lnTo>
                    <a:pt x="482268" y="201930"/>
                  </a:lnTo>
                  <a:lnTo>
                    <a:pt x="486404" y="196850"/>
                  </a:lnTo>
                  <a:lnTo>
                    <a:pt x="501492" y="194310"/>
                  </a:lnTo>
                  <a:lnTo>
                    <a:pt x="471964" y="194310"/>
                  </a:lnTo>
                  <a:lnTo>
                    <a:pt x="466676" y="191770"/>
                  </a:lnTo>
                  <a:lnTo>
                    <a:pt x="465650" y="186690"/>
                  </a:lnTo>
                  <a:lnTo>
                    <a:pt x="465420" y="186690"/>
                  </a:lnTo>
                  <a:lnTo>
                    <a:pt x="464488" y="185420"/>
                  </a:lnTo>
                  <a:close/>
                </a:path>
                <a:path w="652779" h="539750">
                  <a:moveTo>
                    <a:pt x="252672" y="193040"/>
                  </a:moveTo>
                  <a:lnTo>
                    <a:pt x="241741" y="195580"/>
                  </a:lnTo>
                  <a:lnTo>
                    <a:pt x="233888" y="198120"/>
                  </a:lnTo>
                  <a:lnTo>
                    <a:pt x="230369" y="199390"/>
                  </a:lnTo>
                  <a:lnTo>
                    <a:pt x="252672" y="199390"/>
                  </a:lnTo>
                  <a:lnTo>
                    <a:pt x="252672" y="193040"/>
                  </a:lnTo>
                  <a:close/>
                </a:path>
                <a:path w="652779" h="539750">
                  <a:moveTo>
                    <a:pt x="425610" y="181610"/>
                  </a:moveTo>
                  <a:lnTo>
                    <a:pt x="415348" y="187960"/>
                  </a:lnTo>
                  <a:lnTo>
                    <a:pt x="415484" y="187960"/>
                  </a:lnTo>
                  <a:lnTo>
                    <a:pt x="416050" y="189230"/>
                  </a:lnTo>
                  <a:lnTo>
                    <a:pt x="420353" y="189230"/>
                  </a:lnTo>
                  <a:lnTo>
                    <a:pt x="422186" y="194310"/>
                  </a:lnTo>
                  <a:lnTo>
                    <a:pt x="422364" y="199390"/>
                  </a:lnTo>
                  <a:lnTo>
                    <a:pt x="439703" y="199390"/>
                  </a:lnTo>
                  <a:lnTo>
                    <a:pt x="439703" y="194310"/>
                  </a:lnTo>
                  <a:lnTo>
                    <a:pt x="430992" y="194310"/>
                  </a:lnTo>
                  <a:lnTo>
                    <a:pt x="425610" y="181610"/>
                  </a:lnTo>
                  <a:close/>
                </a:path>
                <a:path w="652779" h="539750">
                  <a:moveTo>
                    <a:pt x="166759" y="191770"/>
                  </a:moveTo>
                  <a:lnTo>
                    <a:pt x="148079" y="191770"/>
                  </a:lnTo>
                  <a:lnTo>
                    <a:pt x="148079" y="194310"/>
                  </a:lnTo>
                  <a:lnTo>
                    <a:pt x="168246" y="194310"/>
                  </a:lnTo>
                  <a:lnTo>
                    <a:pt x="166759" y="191770"/>
                  </a:lnTo>
                  <a:close/>
                </a:path>
                <a:path w="652779" h="539750">
                  <a:moveTo>
                    <a:pt x="434437" y="193040"/>
                  </a:moveTo>
                  <a:lnTo>
                    <a:pt x="430992" y="194310"/>
                  </a:lnTo>
                  <a:lnTo>
                    <a:pt x="439703" y="194310"/>
                  </a:lnTo>
                  <a:lnTo>
                    <a:pt x="434437" y="193040"/>
                  </a:lnTo>
                  <a:close/>
                </a:path>
                <a:path w="652779" h="539750">
                  <a:moveTo>
                    <a:pt x="504654" y="191770"/>
                  </a:moveTo>
                  <a:lnTo>
                    <a:pt x="485974" y="191770"/>
                  </a:lnTo>
                  <a:lnTo>
                    <a:pt x="484487" y="194310"/>
                  </a:lnTo>
                  <a:lnTo>
                    <a:pt x="504654" y="194310"/>
                  </a:lnTo>
                  <a:lnTo>
                    <a:pt x="504654" y="191770"/>
                  </a:lnTo>
                  <a:close/>
                </a:path>
                <a:path w="652779" h="539750">
                  <a:moveTo>
                    <a:pt x="161400" y="182880"/>
                  </a:moveTo>
                  <a:lnTo>
                    <a:pt x="144770" y="182880"/>
                  </a:lnTo>
                  <a:lnTo>
                    <a:pt x="156675" y="187960"/>
                  </a:lnTo>
                  <a:lnTo>
                    <a:pt x="161471" y="184150"/>
                  </a:lnTo>
                  <a:lnTo>
                    <a:pt x="161400" y="182880"/>
                  </a:lnTo>
                  <a:close/>
                </a:path>
                <a:path w="652779" h="539750">
                  <a:moveTo>
                    <a:pt x="533564" y="151130"/>
                  </a:moveTo>
                  <a:lnTo>
                    <a:pt x="522176" y="151130"/>
                  </a:lnTo>
                  <a:lnTo>
                    <a:pt x="514662" y="153670"/>
                  </a:lnTo>
                  <a:lnTo>
                    <a:pt x="510355" y="157480"/>
                  </a:lnTo>
                  <a:lnTo>
                    <a:pt x="508591" y="160020"/>
                  </a:lnTo>
                  <a:lnTo>
                    <a:pt x="504633" y="161290"/>
                  </a:lnTo>
                  <a:lnTo>
                    <a:pt x="489283" y="170180"/>
                  </a:lnTo>
                  <a:lnTo>
                    <a:pt x="489283" y="173990"/>
                  </a:lnTo>
                  <a:lnTo>
                    <a:pt x="490184" y="176530"/>
                  </a:lnTo>
                  <a:lnTo>
                    <a:pt x="491629" y="177800"/>
                  </a:lnTo>
                  <a:lnTo>
                    <a:pt x="491262" y="184150"/>
                  </a:lnTo>
                  <a:lnTo>
                    <a:pt x="496058" y="187960"/>
                  </a:lnTo>
                  <a:lnTo>
                    <a:pt x="507963" y="182880"/>
                  </a:lnTo>
                  <a:lnTo>
                    <a:pt x="572347" y="182880"/>
                  </a:lnTo>
                  <a:lnTo>
                    <a:pt x="569065" y="177800"/>
                  </a:lnTo>
                  <a:lnTo>
                    <a:pt x="512780" y="177800"/>
                  </a:lnTo>
                  <a:lnTo>
                    <a:pt x="507565" y="171450"/>
                  </a:lnTo>
                  <a:lnTo>
                    <a:pt x="508005" y="167640"/>
                  </a:lnTo>
                  <a:lnTo>
                    <a:pt x="512602" y="166370"/>
                  </a:lnTo>
                  <a:lnTo>
                    <a:pt x="535837" y="166370"/>
                  </a:lnTo>
                  <a:lnTo>
                    <a:pt x="536172" y="161290"/>
                  </a:lnTo>
                  <a:lnTo>
                    <a:pt x="551920" y="152400"/>
                  </a:lnTo>
                  <a:lnTo>
                    <a:pt x="542109" y="152400"/>
                  </a:lnTo>
                  <a:lnTo>
                    <a:pt x="533564" y="151130"/>
                  </a:lnTo>
                  <a:close/>
                </a:path>
                <a:path w="652779" h="539750">
                  <a:moveTo>
                    <a:pt x="111100" y="165100"/>
                  </a:moveTo>
                  <a:lnTo>
                    <a:pt x="99599" y="165100"/>
                  </a:lnTo>
                  <a:lnTo>
                    <a:pt x="100468" y="166370"/>
                  </a:lnTo>
                  <a:lnTo>
                    <a:pt x="100970" y="167640"/>
                  </a:lnTo>
                  <a:lnTo>
                    <a:pt x="100729" y="171450"/>
                  </a:lnTo>
                  <a:lnTo>
                    <a:pt x="97548" y="176530"/>
                  </a:lnTo>
                  <a:lnTo>
                    <a:pt x="91957" y="177800"/>
                  </a:lnTo>
                  <a:lnTo>
                    <a:pt x="139953" y="177800"/>
                  </a:lnTo>
                  <a:lnTo>
                    <a:pt x="131461" y="176530"/>
                  </a:lnTo>
                  <a:lnTo>
                    <a:pt x="130700" y="172720"/>
                  </a:lnTo>
                  <a:lnTo>
                    <a:pt x="115148" y="172720"/>
                  </a:lnTo>
                  <a:lnTo>
                    <a:pt x="114687" y="170180"/>
                  </a:lnTo>
                  <a:lnTo>
                    <a:pt x="111100" y="165100"/>
                  </a:lnTo>
                  <a:close/>
                </a:path>
                <a:path w="652779" h="539750">
                  <a:moveTo>
                    <a:pt x="156877" y="166370"/>
                  </a:moveTo>
                  <a:lnTo>
                    <a:pt x="140131" y="166370"/>
                  </a:lnTo>
                  <a:lnTo>
                    <a:pt x="144739" y="167640"/>
                  </a:lnTo>
                  <a:lnTo>
                    <a:pt x="145168" y="171450"/>
                  </a:lnTo>
                  <a:lnTo>
                    <a:pt x="139953" y="177800"/>
                  </a:lnTo>
                  <a:lnTo>
                    <a:pt x="161115" y="177800"/>
                  </a:lnTo>
                  <a:lnTo>
                    <a:pt x="162560" y="176530"/>
                  </a:lnTo>
                  <a:lnTo>
                    <a:pt x="163460" y="173990"/>
                  </a:lnTo>
                  <a:lnTo>
                    <a:pt x="163460" y="170180"/>
                  </a:lnTo>
                  <a:lnTo>
                    <a:pt x="156877" y="166370"/>
                  </a:lnTo>
                  <a:close/>
                </a:path>
                <a:path w="652779" h="539750">
                  <a:moveTo>
                    <a:pt x="535837" y="166370"/>
                  </a:moveTo>
                  <a:lnTo>
                    <a:pt x="523313" y="166370"/>
                  </a:lnTo>
                  <a:lnTo>
                    <a:pt x="521261" y="176530"/>
                  </a:lnTo>
                  <a:lnTo>
                    <a:pt x="512780" y="177800"/>
                  </a:lnTo>
                  <a:lnTo>
                    <a:pt x="560776" y="177800"/>
                  </a:lnTo>
                  <a:lnTo>
                    <a:pt x="555185" y="176530"/>
                  </a:lnTo>
                  <a:lnTo>
                    <a:pt x="552799" y="172720"/>
                  </a:lnTo>
                  <a:lnTo>
                    <a:pt x="537575" y="172720"/>
                  </a:lnTo>
                  <a:lnTo>
                    <a:pt x="535460" y="171450"/>
                  </a:lnTo>
                  <a:lnTo>
                    <a:pt x="535669" y="168910"/>
                  </a:lnTo>
                  <a:lnTo>
                    <a:pt x="535837" y="166370"/>
                  </a:lnTo>
                  <a:close/>
                </a:path>
                <a:path w="652779" h="539750">
                  <a:moveTo>
                    <a:pt x="568244" y="176530"/>
                  </a:moveTo>
                  <a:lnTo>
                    <a:pt x="560776" y="177800"/>
                  </a:lnTo>
                  <a:lnTo>
                    <a:pt x="569065" y="177800"/>
                  </a:lnTo>
                  <a:lnTo>
                    <a:pt x="568244" y="176530"/>
                  </a:lnTo>
                  <a:close/>
                </a:path>
                <a:path w="652779" h="539750">
                  <a:moveTo>
                    <a:pt x="100343" y="157480"/>
                  </a:moveTo>
                  <a:lnTo>
                    <a:pt x="89969" y="157480"/>
                  </a:lnTo>
                  <a:lnTo>
                    <a:pt x="80353" y="161290"/>
                  </a:lnTo>
                  <a:lnTo>
                    <a:pt x="81023" y="168910"/>
                  </a:lnTo>
                  <a:lnTo>
                    <a:pt x="89096" y="172720"/>
                  </a:lnTo>
                  <a:lnTo>
                    <a:pt x="96070" y="172720"/>
                  </a:lnTo>
                  <a:lnTo>
                    <a:pt x="99599" y="170180"/>
                  </a:lnTo>
                  <a:lnTo>
                    <a:pt x="99599" y="165100"/>
                  </a:lnTo>
                  <a:lnTo>
                    <a:pt x="111100" y="165100"/>
                  </a:lnTo>
                  <a:lnTo>
                    <a:pt x="109306" y="162560"/>
                  </a:lnTo>
                  <a:lnTo>
                    <a:pt x="100343" y="157480"/>
                  </a:lnTo>
                  <a:close/>
                </a:path>
                <a:path w="652779" h="539750">
                  <a:moveTo>
                    <a:pt x="107839" y="144780"/>
                  </a:moveTo>
                  <a:lnTo>
                    <a:pt x="105515" y="144780"/>
                  </a:lnTo>
                  <a:lnTo>
                    <a:pt x="103536" y="147320"/>
                  </a:lnTo>
                  <a:lnTo>
                    <a:pt x="100803" y="152400"/>
                  </a:lnTo>
                  <a:lnTo>
                    <a:pt x="116561" y="161290"/>
                  </a:lnTo>
                  <a:lnTo>
                    <a:pt x="117074" y="168910"/>
                  </a:lnTo>
                  <a:lnTo>
                    <a:pt x="117127" y="170180"/>
                  </a:lnTo>
                  <a:lnTo>
                    <a:pt x="117273" y="171450"/>
                  </a:lnTo>
                  <a:lnTo>
                    <a:pt x="115148" y="172720"/>
                  </a:lnTo>
                  <a:lnTo>
                    <a:pt x="130700" y="172720"/>
                  </a:lnTo>
                  <a:lnTo>
                    <a:pt x="129430" y="166370"/>
                  </a:lnTo>
                  <a:lnTo>
                    <a:pt x="156877" y="166370"/>
                  </a:lnTo>
                  <a:lnTo>
                    <a:pt x="148100" y="161290"/>
                  </a:lnTo>
                  <a:lnTo>
                    <a:pt x="144152" y="160020"/>
                  </a:lnTo>
                  <a:lnTo>
                    <a:pt x="142384" y="157480"/>
                  </a:lnTo>
                  <a:lnTo>
                    <a:pt x="138078" y="153670"/>
                  </a:lnTo>
                  <a:lnTo>
                    <a:pt x="134322" y="152400"/>
                  </a:lnTo>
                  <a:lnTo>
                    <a:pt x="110635" y="152400"/>
                  </a:lnTo>
                  <a:lnTo>
                    <a:pt x="104468" y="149860"/>
                  </a:lnTo>
                  <a:lnTo>
                    <a:pt x="107839" y="144780"/>
                  </a:lnTo>
                  <a:close/>
                </a:path>
                <a:path w="652779" h="539750">
                  <a:moveTo>
                    <a:pt x="562766" y="157480"/>
                  </a:moveTo>
                  <a:lnTo>
                    <a:pt x="552395" y="157480"/>
                  </a:lnTo>
                  <a:lnTo>
                    <a:pt x="543436" y="162560"/>
                  </a:lnTo>
                  <a:lnTo>
                    <a:pt x="538056" y="170180"/>
                  </a:lnTo>
                  <a:lnTo>
                    <a:pt x="537575" y="172720"/>
                  </a:lnTo>
                  <a:lnTo>
                    <a:pt x="552799" y="172720"/>
                  </a:lnTo>
                  <a:lnTo>
                    <a:pt x="552004" y="171450"/>
                  </a:lnTo>
                  <a:lnTo>
                    <a:pt x="551763" y="167640"/>
                  </a:lnTo>
                  <a:lnTo>
                    <a:pt x="552276" y="166370"/>
                  </a:lnTo>
                  <a:lnTo>
                    <a:pt x="553134" y="165100"/>
                  </a:lnTo>
                  <a:lnTo>
                    <a:pt x="572040" y="165100"/>
                  </a:lnTo>
                  <a:lnTo>
                    <a:pt x="572380" y="161290"/>
                  </a:lnTo>
                  <a:lnTo>
                    <a:pt x="562766" y="157480"/>
                  </a:lnTo>
                  <a:close/>
                </a:path>
                <a:path w="652779" h="539750">
                  <a:moveTo>
                    <a:pt x="572040" y="165100"/>
                  </a:moveTo>
                  <a:lnTo>
                    <a:pt x="553134" y="165100"/>
                  </a:lnTo>
                  <a:lnTo>
                    <a:pt x="553134" y="170180"/>
                  </a:lnTo>
                  <a:lnTo>
                    <a:pt x="556663" y="172720"/>
                  </a:lnTo>
                  <a:lnTo>
                    <a:pt x="563626" y="172720"/>
                  </a:lnTo>
                  <a:lnTo>
                    <a:pt x="571699" y="168910"/>
                  </a:lnTo>
                  <a:lnTo>
                    <a:pt x="572040" y="165100"/>
                  </a:lnTo>
                  <a:close/>
                </a:path>
                <a:path w="652779" h="539750">
                  <a:moveTo>
                    <a:pt x="253238" y="78740"/>
                  </a:moveTo>
                  <a:lnTo>
                    <a:pt x="241071" y="78740"/>
                  </a:lnTo>
                  <a:lnTo>
                    <a:pt x="230715" y="80010"/>
                  </a:lnTo>
                  <a:lnTo>
                    <a:pt x="230715" y="95250"/>
                  </a:lnTo>
                  <a:lnTo>
                    <a:pt x="234901" y="109220"/>
                  </a:lnTo>
                  <a:lnTo>
                    <a:pt x="243632" y="119380"/>
                  </a:lnTo>
                  <a:lnTo>
                    <a:pt x="251172" y="129540"/>
                  </a:lnTo>
                  <a:lnTo>
                    <a:pt x="251782" y="140970"/>
                  </a:lnTo>
                  <a:lnTo>
                    <a:pt x="258494" y="142240"/>
                  </a:lnTo>
                  <a:lnTo>
                    <a:pt x="261925" y="147320"/>
                  </a:lnTo>
                  <a:lnTo>
                    <a:pt x="263213" y="157480"/>
                  </a:lnTo>
                  <a:lnTo>
                    <a:pt x="263499" y="171450"/>
                  </a:lnTo>
                  <a:lnTo>
                    <a:pt x="277233" y="166370"/>
                  </a:lnTo>
                  <a:lnTo>
                    <a:pt x="288360" y="163830"/>
                  </a:lnTo>
                  <a:lnTo>
                    <a:pt x="389391" y="163830"/>
                  </a:lnTo>
                  <a:lnTo>
                    <a:pt x="389522" y="157480"/>
                  </a:lnTo>
                  <a:lnTo>
                    <a:pt x="390814" y="147320"/>
                  </a:lnTo>
                  <a:lnTo>
                    <a:pt x="394247" y="142240"/>
                  </a:lnTo>
                  <a:lnTo>
                    <a:pt x="400961" y="140970"/>
                  </a:lnTo>
                  <a:lnTo>
                    <a:pt x="401297" y="134620"/>
                  </a:lnTo>
                  <a:lnTo>
                    <a:pt x="273352" y="134620"/>
                  </a:lnTo>
                  <a:lnTo>
                    <a:pt x="270913" y="133350"/>
                  </a:lnTo>
                  <a:lnTo>
                    <a:pt x="271656" y="130810"/>
                  </a:lnTo>
                  <a:lnTo>
                    <a:pt x="271991" y="129540"/>
                  </a:lnTo>
                  <a:lnTo>
                    <a:pt x="271991" y="121920"/>
                  </a:lnTo>
                  <a:lnTo>
                    <a:pt x="257175" y="121920"/>
                  </a:lnTo>
                  <a:lnTo>
                    <a:pt x="251972" y="115570"/>
                  </a:lnTo>
                  <a:lnTo>
                    <a:pt x="247673" y="107950"/>
                  </a:lnTo>
                  <a:lnTo>
                    <a:pt x="244747" y="100330"/>
                  </a:lnTo>
                  <a:lnTo>
                    <a:pt x="243667" y="93980"/>
                  </a:lnTo>
                  <a:lnTo>
                    <a:pt x="243667" y="88900"/>
                  </a:lnTo>
                  <a:lnTo>
                    <a:pt x="245866" y="87630"/>
                  </a:lnTo>
                  <a:lnTo>
                    <a:pt x="261499" y="87630"/>
                  </a:lnTo>
                  <a:lnTo>
                    <a:pt x="261499" y="85090"/>
                  </a:lnTo>
                  <a:lnTo>
                    <a:pt x="251793" y="85090"/>
                  </a:lnTo>
                  <a:lnTo>
                    <a:pt x="253238" y="78740"/>
                  </a:lnTo>
                  <a:close/>
                </a:path>
                <a:path w="652779" h="539750">
                  <a:moveTo>
                    <a:pt x="389391" y="163830"/>
                  </a:moveTo>
                  <a:lnTo>
                    <a:pt x="326367" y="163830"/>
                  </a:lnTo>
                  <a:lnTo>
                    <a:pt x="353144" y="165100"/>
                  </a:lnTo>
                  <a:lnTo>
                    <a:pt x="372870" y="167640"/>
                  </a:lnTo>
                  <a:lnTo>
                    <a:pt x="385062" y="170180"/>
                  </a:lnTo>
                  <a:lnTo>
                    <a:pt x="389234" y="171450"/>
                  </a:lnTo>
                  <a:lnTo>
                    <a:pt x="389391" y="163830"/>
                  </a:lnTo>
                  <a:close/>
                </a:path>
                <a:path w="652779" h="539750">
                  <a:moveTo>
                    <a:pt x="130566" y="151130"/>
                  </a:moveTo>
                  <a:lnTo>
                    <a:pt x="119179" y="151130"/>
                  </a:lnTo>
                  <a:lnTo>
                    <a:pt x="110635" y="152400"/>
                  </a:lnTo>
                  <a:lnTo>
                    <a:pt x="134322" y="152400"/>
                  </a:lnTo>
                  <a:lnTo>
                    <a:pt x="130566" y="151130"/>
                  </a:lnTo>
                  <a:close/>
                </a:path>
                <a:path w="652779" h="539750">
                  <a:moveTo>
                    <a:pt x="546423" y="144780"/>
                  </a:moveTo>
                  <a:lnTo>
                    <a:pt x="544894" y="144780"/>
                  </a:lnTo>
                  <a:lnTo>
                    <a:pt x="548266" y="149860"/>
                  </a:lnTo>
                  <a:lnTo>
                    <a:pt x="542109" y="152400"/>
                  </a:lnTo>
                  <a:lnTo>
                    <a:pt x="551920" y="152400"/>
                  </a:lnTo>
                  <a:lnTo>
                    <a:pt x="549208" y="147320"/>
                  </a:lnTo>
                  <a:lnTo>
                    <a:pt x="546423" y="144780"/>
                  </a:lnTo>
                  <a:close/>
                </a:path>
                <a:path w="652779" h="539750">
                  <a:moveTo>
                    <a:pt x="283949" y="55880"/>
                  </a:moveTo>
                  <a:lnTo>
                    <a:pt x="275062" y="58420"/>
                  </a:lnTo>
                  <a:lnTo>
                    <a:pt x="268782" y="62230"/>
                  </a:lnTo>
                  <a:lnTo>
                    <a:pt x="265054" y="68580"/>
                  </a:lnTo>
                  <a:lnTo>
                    <a:pt x="263824" y="76200"/>
                  </a:lnTo>
                  <a:lnTo>
                    <a:pt x="267199" y="90170"/>
                  </a:lnTo>
                  <a:lnTo>
                    <a:pt x="274625" y="102870"/>
                  </a:lnTo>
                  <a:lnTo>
                    <a:pt x="282050" y="114300"/>
                  </a:lnTo>
                  <a:lnTo>
                    <a:pt x="285425" y="127000"/>
                  </a:lnTo>
                  <a:lnTo>
                    <a:pt x="285425" y="133350"/>
                  </a:lnTo>
                  <a:lnTo>
                    <a:pt x="280452" y="134620"/>
                  </a:lnTo>
                  <a:lnTo>
                    <a:pt x="372292" y="134620"/>
                  </a:lnTo>
                  <a:lnTo>
                    <a:pt x="367318" y="133350"/>
                  </a:lnTo>
                  <a:lnTo>
                    <a:pt x="367318" y="129540"/>
                  </a:lnTo>
                  <a:lnTo>
                    <a:pt x="305393" y="129540"/>
                  </a:lnTo>
                  <a:lnTo>
                    <a:pt x="302137" y="125730"/>
                  </a:lnTo>
                  <a:lnTo>
                    <a:pt x="298954" y="121920"/>
                  </a:lnTo>
                  <a:lnTo>
                    <a:pt x="301634" y="119380"/>
                  </a:lnTo>
                  <a:lnTo>
                    <a:pt x="303194" y="115570"/>
                  </a:lnTo>
                  <a:lnTo>
                    <a:pt x="303194" y="105410"/>
                  </a:lnTo>
                  <a:lnTo>
                    <a:pt x="301252" y="102870"/>
                  </a:lnTo>
                  <a:lnTo>
                    <a:pt x="287530" y="102870"/>
                  </a:lnTo>
                  <a:lnTo>
                    <a:pt x="284421" y="95250"/>
                  </a:lnTo>
                  <a:lnTo>
                    <a:pt x="281991" y="87630"/>
                  </a:lnTo>
                  <a:lnTo>
                    <a:pt x="280409" y="81280"/>
                  </a:lnTo>
                  <a:lnTo>
                    <a:pt x="279844" y="76200"/>
                  </a:lnTo>
                  <a:lnTo>
                    <a:pt x="279844" y="68580"/>
                  </a:lnTo>
                  <a:lnTo>
                    <a:pt x="283310" y="66040"/>
                  </a:lnTo>
                  <a:lnTo>
                    <a:pt x="299866" y="66040"/>
                  </a:lnTo>
                  <a:lnTo>
                    <a:pt x="296925" y="63500"/>
                  </a:lnTo>
                  <a:lnTo>
                    <a:pt x="292149" y="58420"/>
                  </a:lnTo>
                  <a:lnTo>
                    <a:pt x="283949" y="55880"/>
                  </a:lnTo>
                  <a:close/>
                </a:path>
                <a:path w="652779" h="539750">
                  <a:moveTo>
                    <a:pt x="391600" y="118110"/>
                  </a:moveTo>
                  <a:lnTo>
                    <a:pt x="384543" y="118110"/>
                  </a:lnTo>
                  <a:lnTo>
                    <a:pt x="380742" y="121920"/>
                  </a:lnTo>
                  <a:lnTo>
                    <a:pt x="380742" y="129540"/>
                  </a:lnTo>
                  <a:lnTo>
                    <a:pt x="381077" y="130810"/>
                  </a:lnTo>
                  <a:lnTo>
                    <a:pt x="381820" y="133350"/>
                  </a:lnTo>
                  <a:lnTo>
                    <a:pt x="379381" y="134620"/>
                  </a:lnTo>
                  <a:lnTo>
                    <a:pt x="401297" y="134620"/>
                  </a:lnTo>
                  <a:lnTo>
                    <a:pt x="401565" y="129540"/>
                  </a:lnTo>
                  <a:lnTo>
                    <a:pt x="407218" y="121920"/>
                  </a:lnTo>
                  <a:lnTo>
                    <a:pt x="395569" y="121920"/>
                  </a:lnTo>
                  <a:lnTo>
                    <a:pt x="393893" y="119380"/>
                  </a:lnTo>
                  <a:lnTo>
                    <a:pt x="391600" y="118110"/>
                  </a:lnTo>
                  <a:close/>
                </a:path>
                <a:path w="652779" h="539750">
                  <a:moveTo>
                    <a:pt x="323801" y="91440"/>
                  </a:moveTo>
                  <a:lnTo>
                    <a:pt x="315760" y="91440"/>
                  </a:lnTo>
                  <a:lnTo>
                    <a:pt x="311739" y="95250"/>
                  </a:lnTo>
                  <a:lnTo>
                    <a:pt x="311739" y="110490"/>
                  </a:lnTo>
                  <a:lnTo>
                    <a:pt x="322388" y="113030"/>
                  </a:lnTo>
                  <a:lnTo>
                    <a:pt x="322388" y="124460"/>
                  </a:lnTo>
                  <a:lnTo>
                    <a:pt x="318534" y="129540"/>
                  </a:lnTo>
                  <a:lnTo>
                    <a:pt x="334199" y="129540"/>
                  </a:lnTo>
                  <a:lnTo>
                    <a:pt x="330345" y="124460"/>
                  </a:lnTo>
                  <a:lnTo>
                    <a:pt x="330345" y="113030"/>
                  </a:lnTo>
                  <a:lnTo>
                    <a:pt x="340994" y="110490"/>
                  </a:lnTo>
                  <a:lnTo>
                    <a:pt x="340994" y="95250"/>
                  </a:lnTo>
                  <a:lnTo>
                    <a:pt x="325937" y="95250"/>
                  </a:lnTo>
                  <a:lnTo>
                    <a:pt x="323801" y="91440"/>
                  </a:lnTo>
                  <a:close/>
                </a:path>
                <a:path w="652779" h="539750">
                  <a:moveTo>
                    <a:pt x="361339" y="100330"/>
                  </a:moveTo>
                  <a:lnTo>
                    <a:pt x="353423" y="100330"/>
                  </a:lnTo>
                  <a:lnTo>
                    <a:pt x="349539" y="105410"/>
                  </a:lnTo>
                  <a:lnTo>
                    <a:pt x="349539" y="115570"/>
                  </a:lnTo>
                  <a:lnTo>
                    <a:pt x="351088" y="119380"/>
                  </a:lnTo>
                  <a:lnTo>
                    <a:pt x="353779" y="121920"/>
                  </a:lnTo>
                  <a:lnTo>
                    <a:pt x="350596" y="125730"/>
                  </a:lnTo>
                  <a:lnTo>
                    <a:pt x="347340" y="129540"/>
                  </a:lnTo>
                  <a:lnTo>
                    <a:pt x="367318" y="129540"/>
                  </a:lnTo>
                  <a:lnTo>
                    <a:pt x="367318" y="127000"/>
                  </a:lnTo>
                  <a:lnTo>
                    <a:pt x="370693" y="114300"/>
                  </a:lnTo>
                  <a:lnTo>
                    <a:pt x="378119" y="102870"/>
                  </a:lnTo>
                  <a:lnTo>
                    <a:pt x="365203" y="102870"/>
                  </a:lnTo>
                  <a:lnTo>
                    <a:pt x="363559" y="101600"/>
                  </a:lnTo>
                  <a:lnTo>
                    <a:pt x="361339" y="100330"/>
                  </a:lnTo>
                  <a:close/>
                </a:path>
                <a:path w="652779" h="539750">
                  <a:moveTo>
                    <a:pt x="268190" y="118110"/>
                  </a:moveTo>
                  <a:lnTo>
                    <a:pt x="261133" y="118110"/>
                  </a:lnTo>
                  <a:lnTo>
                    <a:pt x="258850" y="119380"/>
                  </a:lnTo>
                  <a:lnTo>
                    <a:pt x="257175" y="121920"/>
                  </a:lnTo>
                  <a:lnTo>
                    <a:pt x="271991" y="121920"/>
                  </a:lnTo>
                  <a:lnTo>
                    <a:pt x="268190" y="118110"/>
                  </a:lnTo>
                  <a:close/>
                </a:path>
                <a:path w="652779" h="539750">
                  <a:moveTo>
                    <a:pt x="422018" y="87630"/>
                  </a:moveTo>
                  <a:lnTo>
                    <a:pt x="406877" y="87630"/>
                  </a:lnTo>
                  <a:lnTo>
                    <a:pt x="409076" y="88900"/>
                  </a:lnTo>
                  <a:lnTo>
                    <a:pt x="409076" y="93980"/>
                  </a:lnTo>
                  <a:lnTo>
                    <a:pt x="407993" y="100330"/>
                  </a:lnTo>
                  <a:lnTo>
                    <a:pt x="405063" y="107950"/>
                  </a:lnTo>
                  <a:lnTo>
                    <a:pt x="400762" y="115570"/>
                  </a:lnTo>
                  <a:lnTo>
                    <a:pt x="395569" y="121920"/>
                  </a:lnTo>
                  <a:lnTo>
                    <a:pt x="407218" y="121920"/>
                  </a:lnTo>
                  <a:lnTo>
                    <a:pt x="409102" y="119380"/>
                  </a:lnTo>
                  <a:lnTo>
                    <a:pt x="417833" y="109220"/>
                  </a:lnTo>
                  <a:lnTo>
                    <a:pt x="422018" y="95250"/>
                  </a:lnTo>
                  <a:lnTo>
                    <a:pt x="422018" y="87630"/>
                  </a:lnTo>
                  <a:close/>
                </a:path>
                <a:path w="652779" h="539750">
                  <a:moveTo>
                    <a:pt x="299310" y="100330"/>
                  </a:moveTo>
                  <a:lnTo>
                    <a:pt x="291383" y="100330"/>
                  </a:lnTo>
                  <a:lnTo>
                    <a:pt x="289174" y="101600"/>
                  </a:lnTo>
                  <a:lnTo>
                    <a:pt x="287530" y="102870"/>
                  </a:lnTo>
                  <a:lnTo>
                    <a:pt x="301252" y="102870"/>
                  </a:lnTo>
                  <a:lnTo>
                    <a:pt x="299310" y="100330"/>
                  </a:lnTo>
                  <a:close/>
                </a:path>
                <a:path w="652779" h="539750">
                  <a:moveTo>
                    <a:pt x="386196" y="66040"/>
                  </a:moveTo>
                  <a:lnTo>
                    <a:pt x="369433" y="66040"/>
                  </a:lnTo>
                  <a:lnTo>
                    <a:pt x="372889" y="68580"/>
                  </a:lnTo>
                  <a:lnTo>
                    <a:pt x="372889" y="76200"/>
                  </a:lnTo>
                  <a:lnTo>
                    <a:pt x="372325" y="81280"/>
                  </a:lnTo>
                  <a:lnTo>
                    <a:pt x="370746" y="87630"/>
                  </a:lnTo>
                  <a:lnTo>
                    <a:pt x="368317" y="95250"/>
                  </a:lnTo>
                  <a:lnTo>
                    <a:pt x="365203" y="102870"/>
                  </a:lnTo>
                  <a:lnTo>
                    <a:pt x="378119" y="102870"/>
                  </a:lnTo>
                  <a:lnTo>
                    <a:pt x="385544" y="90170"/>
                  </a:lnTo>
                  <a:lnTo>
                    <a:pt x="388920" y="76200"/>
                  </a:lnTo>
                  <a:lnTo>
                    <a:pt x="387688" y="68580"/>
                  </a:lnTo>
                  <a:lnTo>
                    <a:pt x="386196" y="66040"/>
                  </a:lnTo>
                  <a:close/>
                </a:path>
                <a:path w="652779" h="539750">
                  <a:moveTo>
                    <a:pt x="336974" y="91440"/>
                  </a:moveTo>
                  <a:lnTo>
                    <a:pt x="328921" y="91440"/>
                  </a:lnTo>
                  <a:lnTo>
                    <a:pt x="326785" y="95250"/>
                  </a:lnTo>
                  <a:lnTo>
                    <a:pt x="340994" y="95250"/>
                  </a:lnTo>
                  <a:lnTo>
                    <a:pt x="336974" y="91440"/>
                  </a:lnTo>
                  <a:close/>
                </a:path>
                <a:path w="652779" h="539750">
                  <a:moveTo>
                    <a:pt x="261499" y="87630"/>
                  </a:moveTo>
                  <a:lnTo>
                    <a:pt x="250913" y="87630"/>
                  </a:lnTo>
                  <a:lnTo>
                    <a:pt x="251018" y="92710"/>
                  </a:lnTo>
                  <a:lnTo>
                    <a:pt x="259321" y="92710"/>
                  </a:lnTo>
                  <a:lnTo>
                    <a:pt x="261499" y="87630"/>
                  </a:lnTo>
                  <a:close/>
                </a:path>
                <a:path w="652779" h="539750">
                  <a:moveTo>
                    <a:pt x="391234" y="83820"/>
                  </a:moveTo>
                  <a:lnTo>
                    <a:pt x="391234" y="87630"/>
                  </a:lnTo>
                  <a:lnTo>
                    <a:pt x="393412" y="92710"/>
                  </a:lnTo>
                  <a:lnTo>
                    <a:pt x="401715" y="92710"/>
                  </a:lnTo>
                  <a:lnTo>
                    <a:pt x="401820" y="87630"/>
                  </a:lnTo>
                  <a:lnTo>
                    <a:pt x="422018" y="87630"/>
                  </a:lnTo>
                  <a:lnTo>
                    <a:pt x="422018" y="85090"/>
                  </a:lnTo>
                  <a:lnTo>
                    <a:pt x="392228" y="85090"/>
                  </a:lnTo>
                  <a:lnTo>
                    <a:pt x="391234" y="83820"/>
                  </a:lnTo>
                  <a:close/>
                </a:path>
                <a:path w="652779" h="539750">
                  <a:moveTo>
                    <a:pt x="331906" y="67310"/>
                  </a:moveTo>
                  <a:lnTo>
                    <a:pt x="320827" y="67310"/>
                  </a:lnTo>
                  <a:lnTo>
                    <a:pt x="316325" y="71120"/>
                  </a:lnTo>
                  <a:lnTo>
                    <a:pt x="316325" y="82550"/>
                  </a:lnTo>
                  <a:lnTo>
                    <a:pt x="320827" y="86360"/>
                  </a:lnTo>
                  <a:lnTo>
                    <a:pt x="331906" y="86360"/>
                  </a:lnTo>
                  <a:lnTo>
                    <a:pt x="336398" y="82550"/>
                  </a:lnTo>
                  <a:lnTo>
                    <a:pt x="336398" y="71120"/>
                  </a:lnTo>
                  <a:lnTo>
                    <a:pt x="331906" y="67310"/>
                  </a:lnTo>
                  <a:close/>
                </a:path>
                <a:path w="652779" h="539750">
                  <a:moveTo>
                    <a:pt x="261499" y="83820"/>
                  </a:moveTo>
                  <a:lnTo>
                    <a:pt x="260505" y="85090"/>
                  </a:lnTo>
                  <a:lnTo>
                    <a:pt x="261499" y="85090"/>
                  </a:lnTo>
                  <a:lnTo>
                    <a:pt x="261499" y="83820"/>
                  </a:lnTo>
                  <a:close/>
                </a:path>
                <a:path w="652779" h="539750">
                  <a:moveTo>
                    <a:pt x="411662" y="78740"/>
                  </a:moveTo>
                  <a:lnTo>
                    <a:pt x="399506" y="78740"/>
                  </a:lnTo>
                  <a:lnTo>
                    <a:pt x="400930" y="85090"/>
                  </a:lnTo>
                  <a:lnTo>
                    <a:pt x="422018" y="85090"/>
                  </a:lnTo>
                  <a:lnTo>
                    <a:pt x="422018" y="80010"/>
                  </a:lnTo>
                  <a:lnTo>
                    <a:pt x="411662" y="78740"/>
                  </a:lnTo>
                  <a:close/>
                </a:path>
                <a:path w="652779" h="539750">
                  <a:moveTo>
                    <a:pt x="299866" y="66040"/>
                  </a:moveTo>
                  <a:lnTo>
                    <a:pt x="291792" y="66040"/>
                  </a:lnTo>
                  <a:lnTo>
                    <a:pt x="293760" y="78740"/>
                  </a:lnTo>
                  <a:lnTo>
                    <a:pt x="307299" y="78740"/>
                  </a:lnTo>
                  <a:lnTo>
                    <a:pt x="309487" y="71120"/>
                  </a:lnTo>
                  <a:lnTo>
                    <a:pt x="309487" y="69850"/>
                  </a:lnTo>
                  <a:lnTo>
                    <a:pt x="308440" y="69850"/>
                  </a:lnTo>
                  <a:lnTo>
                    <a:pt x="301336" y="67310"/>
                  </a:lnTo>
                  <a:lnTo>
                    <a:pt x="299866" y="66040"/>
                  </a:lnTo>
                  <a:close/>
                </a:path>
                <a:path w="652779" h="539750">
                  <a:moveTo>
                    <a:pt x="368795" y="55880"/>
                  </a:moveTo>
                  <a:lnTo>
                    <a:pt x="360584" y="58420"/>
                  </a:lnTo>
                  <a:lnTo>
                    <a:pt x="355805" y="63500"/>
                  </a:lnTo>
                  <a:lnTo>
                    <a:pt x="351396" y="67310"/>
                  </a:lnTo>
                  <a:lnTo>
                    <a:pt x="344293" y="69850"/>
                  </a:lnTo>
                  <a:lnTo>
                    <a:pt x="343256" y="69850"/>
                  </a:lnTo>
                  <a:lnTo>
                    <a:pt x="343256" y="71120"/>
                  </a:lnTo>
                  <a:lnTo>
                    <a:pt x="345444" y="78740"/>
                  </a:lnTo>
                  <a:lnTo>
                    <a:pt x="358962" y="78740"/>
                  </a:lnTo>
                  <a:lnTo>
                    <a:pt x="360931" y="66040"/>
                  </a:lnTo>
                  <a:lnTo>
                    <a:pt x="386196" y="66040"/>
                  </a:lnTo>
                  <a:lnTo>
                    <a:pt x="383958" y="62230"/>
                  </a:lnTo>
                  <a:lnTo>
                    <a:pt x="377677" y="58420"/>
                  </a:lnTo>
                  <a:lnTo>
                    <a:pt x="368795" y="55880"/>
                  </a:lnTo>
                  <a:close/>
                </a:path>
                <a:path w="652779" h="539750">
                  <a:moveTo>
                    <a:pt x="329686" y="20320"/>
                  </a:moveTo>
                  <a:lnTo>
                    <a:pt x="323047" y="20320"/>
                  </a:lnTo>
                  <a:lnTo>
                    <a:pt x="324628" y="21590"/>
                  </a:lnTo>
                  <a:lnTo>
                    <a:pt x="322534" y="36830"/>
                  </a:lnTo>
                  <a:lnTo>
                    <a:pt x="315697" y="38100"/>
                  </a:lnTo>
                  <a:lnTo>
                    <a:pt x="312398" y="43180"/>
                  </a:lnTo>
                  <a:lnTo>
                    <a:pt x="312398" y="54610"/>
                  </a:lnTo>
                  <a:lnTo>
                    <a:pt x="321194" y="59690"/>
                  </a:lnTo>
                  <a:lnTo>
                    <a:pt x="326367" y="62230"/>
                  </a:lnTo>
                  <a:lnTo>
                    <a:pt x="331539" y="59690"/>
                  </a:lnTo>
                  <a:lnTo>
                    <a:pt x="340335" y="54610"/>
                  </a:lnTo>
                  <a:lnTo>
                    <a:pt x="340335" y="43180"/>
                  </a:lnTo>
                  <a:lnTo>
                    <a:pt x="337036" y="38100"/>
                  </a:lnTo>
                  <a:lnTo>
                    <a:pt x="330209" y="36830"/>
                  </a:lnTo>
                  <a:lnTo>
                    <a:pt x="329267" y="30480"/>
                  </a:lnTo>
                  <a:lnTo>
                    <a:pt x="328105" y="21590"/>
                  </a:lnTo>
                  <a:lnTo>
                    <a:pt x="329686" y="20320"/>
                  </a:lnTo>
                  <a:close/>
                </a:path>
                <a:path w="652779" h="539750">
                  <a:moveTo>
                    <a:pt x="318126" y="13970"/>
                  </a:moveTo>
                  <a:lnTo>
                    <a:pt x="309467" y="13970"/>
                  </a:lnTo>
                  <a:lnTo>
                    <a:pt x="307425" y="16510"/>
                  </a:lnTo>
                  <a:lnTo>
                    <a:pt x="307425" y="20320"/>
                  </a:lnTo>
                  <a:lnTo>
                    <a:pt x="309467" y="22860"/>
                  </a:lnTo>
                  <a:lnTo>
                    <a:pt x="318126" y="22860"/>
                  </a:lnTo>
                  <a:lnTo>
                    <a:pt x="321717" y="20320"/>
                  </a:lnTo>
                  <a:lnTo>
                    <a:pt x="345308" y="20320"/>
                  </a:lnTo>
                  <a:lnTo>
                    <a:pt x="345308" y="16510"/>
                  </a:lnTo>
                  <a:lnTo>
                    <a:pt x="321717" y="16510"/>
                  </a:lnTo>
                  <a:lnTo>
                    <a:pt x="318126" y="13970"/>
                  </a:lnTo>
                  <a:close/>
                </a:path>
                <a:path w="652779" h="539750">
                  <a:moveTo>
                    <a:pt x="345308" y="20320"/>
                  </a:moveTo>
                  <a:lnTo>
                    <a:pt x="331016" y="20320"/>
                  </a:lnTo>
                  <a:lnTo>
                    <a:pt x="334597" y="22860"/>
                  </a:lnTo>
                  <a:lnTo>
                    <a:pt x="343267" y="22860"/>
                  </a:lnTo>
                  <a:lnTo>
                    <a:pt x="345308" y="20320"/>
                  </a:lnTo>
                  <a:close/>
                </a:path>
                <a:path w="652779" h="539750">
                  <a:moveTo>
                    <a:pt x="328691" y="0"/>
                  </a:moveTo>
                  <a:lnTo>
                    <a:pt x="324042" y="0"/>
                  </a:lnTo>
                  <a:lnTo>
                    <a:pt x="321330" y="1270"/>
                  </a:lnTo>
                  <a:lnTo>
                    <a:pt x="321330" y="7620"/>
                  </a:lnTo>
                  <a:lnTo>
                    <a:pt x="322377" y="10160"/>
                  </a:lnTo>
                  <a:lnTo>
                    <a:pt x="324890" y="13970"/>
                  </a:lnTo>
                  <a:lnTo>
                    <a:pt x="324628" y="15240"/>
                  </a:lnTo>
                  <a:lnTo>
                    <a:pt x="323047" y="16510"/>
                  </a:lnTo>
                  <a:lnTo>
                    <a:pt x="329686" y="16510"/>
                  </a:lnTo>
                  <a:lnTo>
                    <a:pt x="328105" y="15240"/>
                  </a:lnTo>
                  <a:lnTo>
                    <a:pt x="327843" y="13970"/>
                  </a:lnTo>
                  <a:lnTo>
                    <a:pt x="330356" y="10160"/>
                  </a:lnTo>
                  <a:lnTo>
                    <a:pt x="331403" y="7620"/>
                  </a:lnTo>
                  <a:lnTo>
                    <a:pt x="331403" y="1270"/>
                  </a:lnTo>
                  <a:lnTo>
                    <a:pt x="328691" y="0"/>
                  </a:lnTo>
                  <a:close/>
                </a:path>
                <a:path w="652779" h="539750">
                  <a:moveTo>
                    <a:pt x="343267" y="13970"/>
                  </a:moveTo>
                  <a:lnTo>
                    <a:pt x="334597" y="13970"/>
                  </a:lnTo>
                  <a:lnTo>
                    <a:pt x="331016" y="16510"/>
                  </a:lnTo>
                  <a:lnTo>
                    <a:pt x="345308" y="16510"/>
                  </a:lnTo>
                  <a:lnTo>
                    <a:pt x="343267" y="13970"/>
                  </a:lnTo>
                  <a:close/>
                </a:path>
              </a:pathLst>
            </a:custGeom>
            <a:solidFill>
              <a:srgbClr val="FFFFFF"/>
            </a:solidFill>
          </p:spPr>
          <p:txBody>
            <a:bodyPr wrap="square" lIns="0" tIns="0" rIns="0" bIns="0" rtlCol="0"/>
            <a:lstStyle/>
            <a:p>
              <a:endParaRPr sz="1092"/>
            </a:p>
          </p:txBody>
        </p:sp>
      </p:grpSp>
      <p:pic>
        <p:nvPicPr>
          <p:cNvPr id="12" name="object 34">
            <a:extLst>
              <a:ext uri="{FF2B5EF4-FFF2-40B4-BE49-F238E27FC236}">
                <a16:creationId xmlns:a16="http://schemas.microsoft.com/office/drawing/2014/main" id="{14D77F82-47CA-0597-3135-6B265EF20C57}"/>
              </a:ext>
            </a:extLst>
          </p:cNvPr>
          <p:cNvPicPr/>
          <p:nvPr userDrawn="1"/>
        </p:nvPicPr>
        <p:blipFill>
          <a:blip r:embed="rId3" cstate="print"/>
          <a:stretch>
            <a:fillRect/>
          </a:stretch>
        </p:blipFill>
        <p:spPr>
          <a:xfrm>
            <a:off x="6419477" y="495704"/>
            <a:ext cx="1332077" cy="104762"/>
          </a:xfrm>
          <a:prstGeom prst="rect">
            <a:avLst/>
          </a:prstGeom>
        </p:spPr>
      </p:pic>
    </p:spTree>
    <p:extLst>
      <p:ext uri="{BB962C8B-B14F-4D97-AF65-F5344CB8AC3E}">
        <p14:creationId xmlns:p14="http://schemas.microsoft.com/office/powerpoint/2010/main" val="2719382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7938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RPD Voorblad + Foto">
  <p:cSld name="NRPD Voorblad + Foto">
    <p:spTree>
      <p:nvGrpSpPr>
        <p:cNvPr id="1" name="Shape 15"/>
        <p:cNvGrpSpPr/>
        <p:nvPr/>
      </p:nvGrpSpPr>
      <p:grpSpPr>
        <a:xfrm>
          <a:off x="0" y="0"/>
          <a:ext cx="0" cy="0"/>
          <a:chOff x="0" y="0"/>
          <a:chExt cx="0" cy="0"/>
        </a:xfrm>
      </p:grpSpPr>
      <p:sp>
        <p:nvSpPr>
          <p:cNvPr id="16" name="Google Shape;16;p8"/>
          <p:cNvSpPr/>
          <p:nvPr/>
        </p:nvSpPr>
        <p:spPr>
          <a:xfrm>
            <a:off x="6096000" y="0"/>
            <a:ext cx="6096000" cy="6858000"/>
          </a:xfrm>
          <a:prstGeom prst="rect">
            <a:avLst/>
          </a:prstGeom>
          <a:solidFill>
            <a:schemeClr val="accent1"/>
          </a:solidFill>
          <a:ln>
            <a:noFill/>
          </a:ln>
        </p:spPr>
        <p:txBody>
          <a:bodyPr spcFirstLastPara="1" wrap="square" lIns="45707" tIns="22847" rIns="45707" bIns="2284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900" b="0" i="0" u="none" strike="noStrike" cap="none">
              <a:solidFill>
                <a:schemeClr val="lt1"/>
              </a:solidFill>
              <a:latin typeface="Verdana"/>
              <a:ea typeface="Verdana"/>
              <a:cs typeface="Verdana"/>
              <a:sym typeface="Verdana"/>
            </a:endParaRPr>
          </a:p>
        </p:txBody>
      </p:sp>
      <p:sp>
        <p:nvSpPr>
          <p:cNvPr id="17" name="Google Shape;17;p8"/>
          <p:cNvSpPr>
            <a:spLocks noGrp="1"/>
          </p:cNvSpPr>
          <p:nvPr>
            <p:ph type="pic" idx="2"/>
          </p:nvPr>
        </p:nvSpPr>
        <p:spPr>
          <a:xfrm>
            <a:off x="0" y="0"/>
            <a:ext cx="6096000" cy="6858000"/>
          </a:xfrm>
          <a:prstGeom prst="rect">
            <a:avLst/>
          </a:prstGeom>
          <a:noFill/>
          <a:ln>
            <a:noFill/>
          </a:ln>
        </p:spPr>
        <p:txBody>
          <a:bodyPr/>
          <a:lstStyle/>
          <a:p>
            <a:endParaRPr lang="en-US"/>
          </a:p>
        </p:txBody>
      </p:sp>
      <p:pic>
        <p:nvPicPr>
          <p:cNvPr id="18" name="Google Shape;18;p8" descr="A black background with white text&#10;&#10;Description automatically generated"/>
          <p:cNvPicPr preferRelativeResize="0"/>
          <p:nvPr/>
        </p:nvPicPr>
        <p:blipFill rotWithShape="1">
          <a:blip r:embed="rId2">
            <a:alphaModFix/>
          </a:blip>
          <a:srcRect l="26826" b="22275"/>
          <a:stretch/>
        </p:blipFill>
        <p:spPr>
          <a:xfrm>
            <a:off x="6392824" y="1"/>
            <a:ext cx="1457780" cy="747712"/>
          </a:xfrm>
          <a:prstGeom prst="rect">
            <a:avLst/>
          </a:prstGeom>
          <a:noFill/>
          <a:ln>
            <a:noFill/>
          </a:ln>
        </p:spPr>
      </p:pic>
      <p:pic>
        <p:nvPicPr>
          <p:cNvPr id="19" name="Google Shape;19;p8"/>
          <p:cNvPicPr preferRelativeResize="0"/>
          <p:nvPr/>
        </p:nvPicPr>
        <p:blipFill rotWithShape="1">
          <a:blip r:embed="rId3">
            <a:alphaModFix/>
          </a:blip>
          <a:srcRect/>
          <a:stretch/>
        </p:blipFill>
        <p:spPr>
          <a:xfrm>
            <a:off x="5853931" y="-1"/>
            <a:ext cx="484137" cy="1204129"/>
          </a:xfrm>
          <a:prstGeom prst="rect">
            <a:avLst/>
          </a:prstGeom>
          <a:noFill/>
          <a:ln>
            <a:noFill/>
          </a:ln>
        </p:spPr>
      </p:pic>
      <p:sp>
        <p:nvSpPr>
          <p:cNvPr id="20" name="Google Shape;20;p8"/>
          <p:cNvSpPr txBox="1">
            <a:spLocks noGrp="1"/>
          </p:cNvSpPr>
          <p:nvPr>
            <p:ph type="ctrTitle"/>
          </p:nvPr>
        </p:nvSpPr>
        <p:spPr>
          <a:xfrm>
            <a:off x="6409905" y="1271117"/>
            <a:ext cx="5573124" cy="4287473"/>
          </a:xfrm>
          <a:prstGeom prst="rect">
            <a:avLst/>
          </a:prstGeom>
          <a:noFill/>
          <a:ln>
            <a:noFill/>
          </a:ln>
        </p:spPr>
        <p:txBody>
          <a:bodyPr spcFirstLastPara="1" wrap="square" lIns="91425" tIns="45700" rIns="91425" bIns="45700" anchor="ctr" anchorCtr="0">
            <a:normAutofit/>
          </a:bodyPr>
          <a:lstStyle>
            <a:lvl1pPr lvl="0" algn="l">
              <a:lnSpc>
                <a:spcPct val="115000"/>
              </a:lnSpc>
              <a:spcBef>
                <a:spcPts val="0"/>
              </a:spcBef>
              <a:spcAft>
                <a:spcPts val="0"/>
              </a:spcAft>
              <a:buClr>
                <a:schemeClr val="lt1"/>
              </a:buClr>
              <a:buSzPts val="10000"/>
              <a:buFont typeface="Arial"/>
              <a:buNone/>
              <a:defRPr sz="4999"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8"/>
          <p:cNvSpPr txBox="1">
            <a:spLocks noGrp="1"/>
          </p:cNvSpPr>
          <p:nvPr>
            <p:ph type="subTitle" idx="1"/>
          </p:nvPr>
        </p:nvSpPr>
        <p:spPr>
          <a:xfrm>
            <a:off x="6409904" y="5735638"/>
            <a:ext cx="5573124" cy="70306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1200"/>
              </a:spcBef>
              <a:spcAft>
                <a:spcPts val="0"/>
              </a:spcAft>
              <a:buClr>
                <a:schemeClr val="lt1"/>
              </a:buClr>
              <a:buSzPts val="3400"/>
              <a:buFont typeface="Arial"/>
              <a:buNone/>
              <a:defRPr sz="1700" b="0" i="0">
                <a:solidFill>
                  <a:schemeClr val="lt1"/>
                </a:solidFill>
                <a:latin typeface="Arial"/>
                <a:ea typeface="Arial"/>
                <a:cs typeface="Arial"/>
                <a:sym typeface="Arial"/>
              </a:defRPr>
            </a:lvl1pPr>
            <a:lvl2pPr lvl="1" algn="ctr">
              <a:lnSpc>
                <a:spcPct val="100000"/>
              </a:lnSpc>
              <a:spcBef>
                <a:spcPts val="1200"/>
              </a:spcBef>
              <a:spcAft>
                <a:spcPts val="0"/>
              </a:spcAft>
              <a:buClr>
                <a:srgbClr val="42145F"/>
              </a:buClr>
              <a:buSzPts val="4000"/>
              <a:buNone/>
              <a:defRPr sz="2000"/>
            </a:lvl2pPr>
            <a:lvl3pPr lvl="2" algn="ctr">
              <a:lnSpc>
                <a:spcPct val="100000"/>
              </a:lnSpc>
              <a:spcBef>
                <a:spcPts val="1200"/>
              </a:spcBef>
              <a:spcAft>
                <a:spcPts val="0"/>
              </a:spcAft>
              <a:buClr>
                <a:srgbClr val="42145F"/>
              </a:buClr>
              <a:buSzPts val="3600"/>
              <a:buNone/>
              <a:defRPr sz="1800"/>
            </a:lvl3pPr>
            <a:lvl4pPr lvl="3" algn="ctr">
              <a:lnSpc>
                <a:spcPct val="100000"/>
              </a:lnSpc>
              <a:spcBef>
                <a:spcPts val="0"/>
              </a:spcBef>
              <a:spcAft>
                <a:spcPts val="0"/>
              </a:spcAft>
              <a:buClr>
                <a:schemeClr val="dk1"/>
              </a:buClr>
              <a:buSzPts val="3200"/>
              <a:buNone/>
              <a:defRPr sz="1600"/>
            </a:lvl4pPr>
            <a:lvl5pPr lvl="4" algn="ctr">
              <a:lnSpc>
                <a:spcPct val="100000"/>
              </a:lnSpc>
              <a:spcBef>
                <a:spcPts val="0"/>
              </a:spcBef>
              <a:spcAft>
                <a:spcPts val="0"/>
              </a:spcAft>
              <a:buClr>
                <a:schemeClr val="dk1"/>
              </a:buClr>
              <a:buSzPts val="3200"/>
              <a:buNone/>
              <a:defRPr sz="1600"/>
            </a:lvl5pPr>
            <a:lvl6pPr lvl="5" algn="ctr">
              <a:lnSpc>
                <a:spcPct val="100000"/>
              </a:lnSpc>
              <a:spcBef>
                <a:spcPts val="0"/>
              </a:spcBef>
              <a:spcAft>
                <a:spcPts val="0"/>
              </a:spcAft>
              <a:buClr>
                <a:schemeClr val="dk1"/>
              </a:buClr>
              <a:buSzPts val="3200"/>
              <a:buNone/>
              <a:defRPr sz="1600"/>
            </a:lvl6pPr>
            <a:lvl7pPr lvl="6" algn="ctr">
              <a:lnSpc>
                <a:spcPct val="100000"/>
              </a:lnSpc>
              <a:spcBef>
                <a:spcPts val="0"/>
              </a:spcBef>
              <a:spcAft>
                <a:spcPts val="0"/>
              </a:spcAft>
              <a:buClr>
                <a:schemeClr val="dk1"/>
              </a:buClr>
              <a:buSzPts val="3200"/>
              <a:buNone/>
              <a:defRPr sz="1600"/>
            </a:lvl7pPr>
            <a:lvl8pPr lvl="7" algn="ctr">
              <a:lnSpc>
                <a:spcPct val="100000"/>
              </a:lnSpc>
              <a:spcBef>
                <a:spcPts val="0"/>
              </a:spcBef>
              <a:spcAft>
                <a:spcPts val="0"/>
              </a:spcAft>
              <a:buClr>
                <a:schemeClr val="dk1"/>
              </a:buClr>
              <a:buSzPts val="3200"/>
              <a:buNone/>
              <a:defRPr sz="1600"/>
            </a:lvl8pPr>
            <a:lvl9pPr lvl="8" algn="ctr">
              <a:lnSpc>
                <a:spcPct val="100000"/>
              </a:lnSpc>
              <a:spcBef>
                <a:spcPts val="0"/>
              </a:spcBef>
              <a:spcAft>
                <a:spcPts val="0"/>
              </a:spcAft>
              <a:buClr>
                <a:schemeClr val="dk1"/>
              </a:buClr>
              <a:buSzPts val="3200"/>
              <a:buNone/>
              <a:defRPr sz="1600"/>
            </a:lvl9pPr>
          </a:lstStyle>
          <a:p>
            <a:endParaRPr/>
          </a:p>
        </p:txBody>
      </p:sp>
    </p:spTree>
    <p:extLst>
      <p:ext uri="{BB962C8B-B14F-4D97-AF65-F5344CB8AC3E}">
        <p14:creationId xmlns:p14="http://schemas.microsoft.com/office/powerpoint/2010/main" val="22561778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RPD Image + Witte tekst">
  <p:cSld name="NRPD Image + Witte tekst">
    <p:spTree>
      <p:nvGrpSpPr>
        <p:cNvPr id="1" name="Shape 22"/>
        <p:cNvGrpSpPr/>
        <p:nvPr/>
      </p:nvGrpSpPr>
      <p:grpSpPr>
        <a:xfrm>
          <a:off x="0" y="0"/>
          <a:ext cx="0" cy="0"/>
          <a:chOff x="0" y="0"/>
          <a:chExt cx="0" cy="0"/>
        </a:xfrm>
      </p:grpSpPr>
      <p:pic>
        <p:nvPicPr>
          <p:cNvPr id="23" name="Google Shape;23;p9"/>
          <p:cNvPicPr preferRelativeResize="0"/>
          <p:nvPr/>
        </p:nvPicPr>
        <p:blipFill rotWithShape="1">
          <a:blip r:embed="rId2">
            <a:alphaModFix/>
          </a:blip>
          <a:srcRect/>
          <a:stretch/>
        </p:blipFill>
        <p:spPr>
          <a:xfrm>
            <a:off x="5853931" y="-1"/>
            <a:ext cx="484137" cy="1204129"/>
          </a:xfrm>
          <a:prstGeom prst="rect">
            <a:avLst/>
          </a:prstGeom>
          <a:noFill/>
          <a:ln>
            <a:noFill/>
          </a:ln>
        </p:spPr>
      </p:pic>
      <p:sp>
        <p:nvSpPr>
          <p:cNvPr id="24" name="Google Shape;24;p9"/>
          <p:cNvSpPr>
            <a:spLocks noGrp="1"/>
          </p:cNvSpPr>
          <p:nvPr>
            <p:ph type="pic" idx="2"/>
          </p:nvPr>
        </p:nvSpPr>
        <p:spPr>
          <a:xfrm>
            <a:off x="0" y="1"/>
            <a:ext cx="12192000" cy="6858000"/>
          </a:xfrm>
          <a:prstGeom prst="rect">
            <a:avLst/>
          </a:prstGeom>
          <a:noFill/>
          <a:ln>
            <a:noFill/>
          </a:ln>
        </p:spPr>
        <p:txBody>
          <a:bodyPr/>
          <a:lstStyle/>
          <a:p>
            <a:endParaRPr lang="en-US"/>
          </a:p>
        </p:txBody>
      </p:sp>
      <p:sp>
        <p:nvSpPr>
          <p:cNvPr id="25" name="Google Shape;25;p9"/>
          <p:cNvSpPr txBox="1">
            <a:spLocks noGrp="1"/>
          </p:cNvSpPr>
          <p:nvPr>
            <p:ph type="title"/>
          </p:nvPr>
        </p:nvSpPr>
        <p:spPr>
          <a:xfrm>
            <a:off x="674290" y="3646676"/>
            <a:ext cx="9957427" cy="271247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lt1"/>
              </a:buClr>
              <a:buSzPts val="11000"/>
              <a:buFont typeface="Arial"/>
              <a:buNone/>
              <a:defRPr sz="5499"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174826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NRPD Tabel">
  <p:cSld name="NRPD Tabel">
    <p:spTree>
      <p:nvGrpSpPr>
        <p:cNvPr id="1" name="Shape 26"/>
        <p:cNvGrpSpPr/>
        <p:nvPr/>
      </p:nvGrpSpPr>
      <p:grpSpPr>
        <a:xfrm>
          <a:off x="0" y="0"/>
          <a:ext cx="0" cy="0"/>
          <a:chOff x="0" y="0"/>
          <a:chExt cx="0" cy="0"/>
        </a:xfrm>
      </p:grpSpPr>
      <p:pic>
        <p:nvPicPr>
          <p:cNvPr id="27" name="Google Shape;27;p12"/>
          <p:cNvPicPr preferRelativeResize="0"/>
          <p:nvPr/>
        </p:nvPicPr>
        <p:blipFill rotWithShape="1">
          <a:blip r:embed="rId2">
            <a:alphaModFix/>
          </a:blip>
          <a:srcRect/>
          <a:stretch/>
        </p:blipFill>
        <p:spPr>
          <a:xfrm>
            <a:off x="5853931" y="-1"/>
            <a:ext cx="484137" cy="1204129"/>
          </a:xfrm>
          <a:prstGeom prst="rect">
            <a:avLst/>
          </a:prstGeom>
          <a:noFill/>
          <a:ln>
            <a:noFill/>
          </a:ln>
        </p:spPr>
      </p:pic>
      <p:cxnSp>
        <p:nvCxnSpPr>
          <p:cNvPr id="28" name="Google Shape;28;p12"/>
          <p:cNvCxnSpPr/>
          <p:nvPr/>
        </p:nvCxnSpPr>
        <p:spPr>
          <a:xfrm>
            <a:off x="674290" y="1958070"/>
            <a:ext cx="10843420" cy="0"/>
          </a:xfrm>
          <a:prstGeom prst="straightConnector1">
            <a:avLst/>
          </a:prstGeom>
          <a:noFill/>
          <a:ln w="38100" cap="flat" cmpd="sng">
            <a:solidFill>
              <a:schemeClr val="dk2"/>
            </a:solidFill>
            <a:prstDash val="solid"/>
            <a:miter lim="800000"/>
            <a:headEnd type="none" w="sm" len="sm"/>
            <a:tailEnd type="none" w="sm" len="sm"/>
          </a:ln>
        </p:spPr>
      </p:cxnSp>
      <p:sp>
        <p:nvSpPr>
          <p:cNvPr id="29" name="Google Shape;29;p12"/>
          <p:cNvSpPr txBox="1">
            <a:spLocks noGrp="1"/>
          </p:cNvSpPr>
          <p:nvPr>
            <p:ph type="dt" idx="10"/>
          </p:nvPr>
        </p:nvSpPr>
        <p:spPr>
          <a:xfrm>
            <a:off x="8581960" y="6390586"/>
            <a:ext cx="25032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2"/>
          <p:cNvSpPr txBox="1">
            <a:spLocks noGrp="1"/>
          </p:cNvSpPr>
          <p:nvPr>
            <p:ph type="sldNum" idx="12"/>
          </p:nvPr>
        </p:nvSpPr>
        <p:spPr>
          <a:xfrm>
            <a:off x="11204254" y="6390586"/>
            <a:ext cx="7787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nl-NL" smtClean="0"/>
              <a:pPr/>
              <a:t>‹nr.›</a:t>
            </a:fld>
            <a:endParaRPr lang="nl-NL"/>
          </a:p>
        </p:txBody>
      </p:sp>
      <p:sp>
        <p:nvSpPr>
          <p:cNvPr id="31" name="Google Shape;31;p12"/>
          <p:cNvSpPr txBox="1">
            <a:spLocks noGrp="1"/>
          </p:cNvSpPr>
          <p:nvPr>
            <p:ph type="title"/>
          </p:nvPr>
        </p:nvSpPr>
        <p:spPr>
          <a:xfrm>
            <a:off x="674290" y="1389892"/>
            <a:ext cx="10853907" cy="429883"/>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5400"/>
              <a:buFont typeface="Arial"/>
              <a:buNone/>
              <a:defRPr sz="2699"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563888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RPD Image">
  <p:cSld name="NRPD Image">
    <p:spTree>
      <p:nvGrpSpPr>
        <p:cNvPr id="1" name="Shape 32"/>
        <p:cNvGrpSpPr/>
        <p:nvPr/>
      </p:nvGrpSpPr>
      <p:grpSpPr>
        <a:xfrm>
          <a:off x="0" y="0"/>
          <a:ext cx="0" cy="0"/>
          <a:chOff x="0" y="0"/>
          <a:chExt cx="0" cy="0"/>
        </a:xfrm>
      </p:grpSpPr>
      <p:pic>
        <p:nvPicPr>
          <p:cNvPr id="33" name="Google Shape;33;p10"/>
          <p:cNvPicPr preferRelativeResize="0"/>
          <p:nvPr/>
        </p:nvPicPr>
        <p:blipFill rotWithShape="1">
          <a:blip r:embed="rId2">
            <a:alphaModFix/>
          </a:blip>
          <a:srcRect/>
          <a:stretch/>
        </p:blipFill>
        <p:spPr>
          <a:xfrm>
            <a:off x="5853931" y="-1"/>
            <a:ext cx="484137" cy="1204129"/>
          </a:xfrm>
          <a:prstGeom prst="rect">
            <a:avLst/>
          </a:prstGeom>
          <a:noFill/>
          <a:ln>
            <a:noFill/>
          </a:ln>
        </p:spPr>
      </p:pic>
      <p:sp>
        <p:nvSpPr>
          <p:cNvPr id="34" name="Google Shape;34;p10"/>
          <p:cNvSpPr>
            <a:spLocks noGrp="1"/>
          </p:cNvSpPr>
          <p:nvPr>
            <p:ph type="pic" idx="2"/>
          </p:nvPr>
        </p:nvSpPr>
        <p:spPr>
          <a:xfrm>
            <a:off x="0" y="1"/>
            <a:ext cx="12192000" cy="6858000"/>
          </a:xfrm>
          <a:prstGeom prst="rect">
            <a:avLst/>
          </a:prstGeom>
          <a:noFill/>
          <a:ln>
            <a:noFill/>
          </a:ln>
        </p:spPr>
      </p:sp>
    </p:spTree>
    <p:extLst>
      <p:ext uri="{BB962C8B-B14F-4D97-AF65-F5344CB8AC3E}">
        <p14:creationId xmlns:p14="http://schemas.microsoft.com/office/powerpoint/2010/main" val="34176912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RPD Voorblad + illustratie">
  <p:cSld name="NRPD Voorblad + illustratie">
    <p:spTree>
      <p:nvGrpSpPr>
        <p:cNvPr id="1" name="Shape 35"/>
        <p:cNvGrpSpPr/>
        <p:nvPr/>
      </p:nvGrpSpPr>
      <p:grpSpPr>
        <a:xfrm>
          <a:off x="0" y="0"/>
          <a:ext cx="0" cy="0"/>
          <a:chOff x="0" y="0"/>
          <a:chExt cx="0" cy="0"/>
        </a:xfrm>
      </p:grpSpPr>
      <p:pic>
        <p:nvPicPr>
          <p:cNvPr id="36" name="Google Shape;36;p13" descr="A person standing next to a truck&#10;&#10;Description automatically generated"/>
          <p:cNvPicPr preferRelativeResize="0"/>
          <p:nvPr/>
        </p:nvPicPr>
        <p:blipFill rotWithShape="1">
          <a:blip r:embed="rId2">
            <a:alphaModFix/>
          </a:blip>
          <a:srcRect/>
          <a:stretch/>
        </p:blipFill>
        <p:spPr>
          <a:xfrm>
            <a:off x="0" y="0"/>
            <a:ext cx="6095999" cy="6858892"/>
          </a:xfrm>
          <a:prstGeom prst="rect">
            <a:avLst/>
          </a:prstGeom>
          <a:noFill/>
          <a:ln>
            <a:noFill/>
          </a:ln>
        </p:spPr>
      </p:pic>
      <p:sp>
        <p:nvSpPr>
          <p:cNvPr id="37" name="Google Shape;37;p13"/>
          <p:cNvSpPr/>
          <p:nvPr/>
        </p:nvSpPr>
        <p:spPr>
          <a:xfrm>
            <a:off x="6096000" y="0"/>
            <a:ext cx="6096000" cy="6858000"/>
          </a:xfrm>
          <a:prstGeom prst="rect">
            <a:avLst/>
          </a:prstGeom>
          <a:solidFill>
            <a:schemeClr val="accent1"/>
          </a:solidFill>
          <a:ln>
            <a:noFill/>
          </a:ln>
        </p:spPr>
        <p:txBody>
          <a:bodyPr spcFirstLastPara="1" wrap="square" lIns="45707" tIns="22847" rIns="45707" bIns="2284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900" b="0" i="0" u="none" strike="noStrike" cap="none">
              <a:solidFill>
                <a:schemeClr val="lt1"/>
              </a:solidFill>
              <a:latin typeface="Verdana"/>
              <a:ea typeface="Verdana"/>
              <a:cs typeface="Verdana"/>
              <a:sym typeface="Verdana"/>
            </a:endParaRPr>
          </a:p>
        </p:txBody>
      </p:sp>
      <p:sp>
        <p:nvSpPr>
          <p:cNvPr id="38" name="Google Shape;38;p13"/>
          <p:cNvSpPr txBox="1">
            <a:spLocks noGrp="1"/>
          </p:cNvSpPr>
          <p:nvPr>
            <p:ph type="ctrTitle"/>
          </p:nvPr>
        </p:nvSpPr>
        <p:spPr>
          <a:xfrm>
            <a:off x="6409905" y="1271117"/>
            <a:ext cx="5573124" cy="4287473"/>
          </a:xfrm>
          <a:prstGeom prst="rect">
            <a:avLst/>
          </a:prstGeom>
          <a:noFill/>
          <a:ln>
            <a:noFill/>
          </a:ln>
        </p:spPr>
        <p:txBody>
          <a:bodyPr spcFirstLastPara="1" wrap="square" lIns="91425" tIns="45700" rIns="91425" bIns="45700" anchor="ctr" anchorCtr="0">
            <a:normAutofit/>
          </a:bodyPr>
          <a:lstStyle>
            <a:lvl1pPr lvl="0" algn="l">
              <a:lnSpc>
                <a:spcPct val="115000"/>
              </a:lnSpc>
              <a:spcBef>
                <a:spcPts val="0"/>
              </a:spcBef>
              <a:spcAft>
                <a:spcPts val="0"/>
              </a:spcAft>
              <a:buClr>
                <a:schemeClr val="lt1"/>
              </a:buClr>
              <a:buSzPts val="10000"/>
              <a:buFont typeface="Arial"/>
              <a:buNone/>
              <a:defRPr sz="4999"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3"/>
          <p:cNvSpPr txBox="1">
            <a:spLocks noGrp="1"/>
          </p:cNvSpPr>
          <p:nvPr>
            <p:ph type="subTitle" idx="1"/>
          </p:nvPr>
        </p:nvSpPr>
        <p:spPr>
          <a:xfrm>
            <a:off x="6409904" y="5735638"/>
            <a:ext cx="5573124" cy="70306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1200"/>
              </a:spcBef>
              <a:spcAft>
                <a:spcPts val="0"/>
              </a:spcAft>
              <a:buClr>
                <a:schemeClr val="lt1"/>
              </a:buClr>
              <a:buSzPts val="3400"/>
              <a:buFont typeface="Arial"/>
              <a:buNone/>
              <a:defRPr sz="1700" b="0" i="0">
                <a:solidFill>
                  <a:schemeClr val="lt1"/>
                </a:solidFill>
                <a:latin typeface="Arial"/>
                <a:ea typeface="Arial"/>
                <a:cs typeface="Arial"/>
                <a:sym typeface="Arial"/>
              </a:defRPr>
            </a:lvl1pPr>
            <a:lvl2pPr lvl="1" algn="ctr">
              <a:lnSpc>
                <a:spcPct val="100000"/>
              </a:lnSpc>
              <a:spcBef>
                <a:spcPts val="1200"/>
              </a:spcBef>
              <a:spcAft>
                <a:spcPts val="0"/>
              </a:spcAft>
              <a:buClr>
                <a:srgbClr val="42145F"/>
              </a:buClr>
              <a:buSzPts val="4000"/>
              <a:buNone/>
              <a:defRPr sz="2000"/>
            </a:lvl2pPr>
            <a:lvl3pPr lvl="2" algn="ctr">
              <a:lnSpc>
                <a:spcPct val="100000"/>
              </a:lnSpc>
              <a:spcBef>
                <a:spcPts val="1200"/>
              </a:spcBef>
              <a:spcAft>
                <a:spcPts val="0"/>
              </a:spcAft>
              <a:buClr>
                <a:srgbClr val="42145F"/>
              </a:buClr>
              <a:buSzPts val="3600"/>
              <a:buNone/>
              <a:defRPr sz="1800"/>
            </a:lvl3pPr>
            <a:lvl4pPr lvl="3" algn="ctr">
              <a:lnSpc>
                <a:spcPct val="100000"/>
              </a:lnSpc>
              <a:spcBef>
                <a:spcPts val="0"/>
              </a:spcBef>
              <a:spcAft>
                <a:spcPts val="0"/>
              </a:spcAft>
              <a:buClr>
                <a:schemeClr val="dk1"/>
              </a:buClr>
              <a:buSzPts val="3200"/>
              <a:buNone/>
              <a:defRPr sz="1600"/>
            </a:lvl4pPr>
            <a:lvl5pPr lvl="4" algn="ctr">
              <a:lnSpc>
                <a:spcPct val="100000"/>
              </a:lnSpc>
              <a:spcBef>
                <a:spcPts val="0"/>
              </a:spcBef>
              <a:spcAft>
                <a:spcPts val="0"/>
              </a:spcAft>
              <a:buClr>
                <a:schemeClr val="dk1"/>
              </a:buClr>
              <a:buSzPts val="3200"/>
              <a:buNone/>
              <a:defRPr sz="1600"/>
            </a:lvl5pPr>
            <a:lvl6pPr lvl="5" algn="ctr">
              <a:lnSpc>
                <a:spcPct val="100000"/>
              </a:lnSpc>
              <a:spcBef>
                <a:spcPts val="0"/>
              </a:spcBef>
              <a:spcAft>
                <a:spcPts val="0"/>
              </a:spcAft>
              <a:buClr>
                <a:schemeClr val="dk1"/>
              </a:buClr>
              <a:buSzPts val="3200"/>
              <a:buNone/>
              <a:defRPr sz="1600"/>
            </a:lvl6pPr>
            <a:lvl7pPr lvl="6" algn="ctr">
              <a:lnSpc>
                <a:spcPct val="100000"/>
              </a:lnSpc>
              <a:spcBef>
                <a:spcPts val="0"/>
              </a:spcBef>
              <a:spcAft>
                <a:spcPts val="0"/>
              </a:spcAft>
              <a:buClr>
                <a:schemeClr val="dk1"/>
              </a:buClr>
              <a:buSzPts val="3200"/>
              <a:buNone/>
              <a:defRPr sz="1600"/>
            </a:lvl7pPr>
            <a:lvl8pPr lvl="7" algn="ctr">
              <a:lnSpc>
                <a:spcPct val="100000"/>
              </a:lnSpc>
              <a:spcBef>
                <a:spcPts val="0"/>
              </a:spcBef>
              <a:spcAft>
                <a:spcPts val="0"/>
              </a:spcAft>
              <a:buClr>
                <a:schemeClr val="dk1"/>
              </a:buClr>
              <a:buSzPts val="3200"/>
              <a:buNone/>
              <a:defRPr sz="1600"/>
            </a:lvl8pPr>
            <a:lvl9pPr lvl="8" algn="ctr">
              <a:lnSpc>
                <a:spcPct val="100000"/>
              </a:lnSpc>
              <a:spcBef>
                <a:spcPts val="0"/>
              </a:spcBef>
              <a:spcAft>
                <a:spcPts val="0"/>
              </a:spcAft>
              <a:buClr>
                <a:schemeClr val="dk1"/>
              </a:buClr>
              <a:buSzPts val="3200"/>
              <a:buNone/>
              <a:defRPr sz="1600"/>
            </a:lvl9pPr>
          </a:lstStyle>
          <a:p>
            <a:endParaRPr/>
          </a:p>
        </p:txBody>
      </p:sp>
      <p:pic>
        <p:nvPicPr>
          <p:cNvPr id="40" name="Google Shape;40;p13" descr="A black background with white text&#10;&#10;Description automatically generated"/>
          <p:cNvPicPr preferRelativeResize="0"/>
          <p:nvPr/>
        </p:nvPicPr>
        <p:blipFill rotWithShape="1">
          <a:blip r:embed="rId3">
            <a:alphaModFix/>
          </a:blip>
          <a:srcRect l="26826" b="22275"/>
          <a:stretch/>
        </p:blipFill>
        <p:spPr>
          <a:xfrm>
            <a:off x="6392824" y="1"/>
            <a:ext cx="1457780" cy="747712"/>
          </a:xfrm>
          <a:prstGeom prst="rect">
            <a:avLst/>
          </a:prstGeom>
          <a:noFill/>
          <a:ln>
            <a:noFill/>
          </a:ln>
        </p:spPr>
      </p:pic>
      <p:pic>
        <p:nvPicPr>
          <p:cNvPr id="41" name="Google Shape;41;p13"/>
          <p:cNvPicPr preferRelativeResize="0"/>
          <p:nvPr/>
        </p:nvPicPr>
        <p:blipFill rotWithShape="1">
          <a:blip r:embed="rId4">
            <a:alphaModFix/>
          </a:blip>
          <a:srcRect/>
          <a:stretch/>
        </p:blipFill>
        <p:spPr>
          <a:xfrm>
            <a:off x="5853931" y="-1"/>
            <a:ext cx="484137" cy="1204129"/>
          </a:xfrm>
          <a:prstGeom prst="rect">
            <a:avLst/>
          </a:prstGeom>
          <a:noFill/>
          <a:ln>
            <a:noFill/>
          </a:ln>
        </p:spPr>
      </p:pic>
    </p:spTree>
    <p:extLst>
      <p:ext uri="{BB962C8B-B14F-4D97-AF65-F5344CB8AC3E}">
        <p14:creationId xmlns:p14="http://schemas.microsoft.com/office/powerpoint/2010/main" val="3049207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RPD Inhoudsopgave">
  <p:cSld name="NRPD Inhoudsopgave">
    <p:spTree>
      <p:nvGrpSpPr>
        <p:cNvPr id="1" name="Shape 42"/>
        <p:cNvGrpSpPr/>
        <p:nvPr/>
      </p:nvGrpSpPr>
      <p:grpSpPr>
        <a:xfrm>
          <a:off x="0" y="0"/>
          <a:ext cx="0" cy="0"/>
          <a:chOff x="0" y="0"/>
          <a:chExt cx="0" cy="0"/>
        </a:xfrm>
      </p:grpSpPr>
      <p:sp>
        <p:nvSpPr>
          <p:cNvPr id="43" name="Google Shape;43;p14"/>
          <p:cNvSpPr/>
          <p:nvPr/>
        </p:nvSpPr>
        <p:spPr>
          <a:xfrm>
            <a:off x="6096000" y="0"/>
            <a:ext cx="6096000" cy="6858000"/>
          </a:xfrm>
          <a:prstGeom prst="rect">
            <a:avLst/>
          </a:prstGeom>
          <a:solidFill>
            <a:schemeClr val="lt2"/>
          </a:solidFill>
          <a:ln>
            <a:noFill/>
          </a:ln>
        </p:spPr>
        <p:txBody>
          <a:bodyPr spcFirstLastPara="1" wrap="square" lIns="45707" tIns="22847" rIns="45707" bIns="2284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900" b="0" i="0" u="none" strike="noStrike" cap="none">
              <a:solidFill>
                <a:schemeClr val="lt1"/>
              </a:solidFill>
              <a:latin typeface="Verdana"/>
              <a:ea typeface="Verdana"/>
              <a:cs typeface="Verdana"/>
              <a:sym typeface="Verdana"/>
            </a:endParaRPr>
          </a:p>
        </p:txBody>
      </p:sp>
      <p:sp>
        <p:nvSpPr>
          <p:cNvPr id="44" name="Google Shape;44;p14"/>
          <p:cNvSpPr txBox="1">
            <a:spLocks noGrp="1"/>
          </p:cNvSpPr>
          <p:nvPr>
            <p:ph type="dt" idx="10"/>
          </p:nvPr>
        </p:nvSpPr>
        <p:spPr>
          <a:xfrm>
            <a:off x="8581960" y="6390586"/>
            <a:ext cx="25032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14"/>
          <p:cNvSpPr txBox="1">
            <a:spLocks noGrp="1"/>
          </p:cNvSpPr>
          <p:nvPr>
            <p:ph type="sldNum" idx="12"/>
          </p:nvPr>
        </p:nvSpPr>
        <p:spPr>
          <a:xfrm>
            <a:off x="11204254" y="6390586"/>
            <a:ext cx="7787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nl-NL" smtClean="0"/>
              <a:pPr/>
              <a:t>‹nr.›</a:t>
            </a:fld>
            <a:endParaRPr lang="nl-NL"/>
          </a:p>
        </p:txBody>
      </p:sp>
      <p:pic>
        <p:nvPicPr>
          <p:cNvPr id="46" name="Google Shape;46;p14"/>
          <p:cNvPicPr preferRelativeResize="0"/>
          <p:nvPr/>
        </p:nvPicPr>
        <p:blipFill rotWithShape="1">
          <a:blip r:embed="rId2">
            <a:alphaModFix/>
          </a:blip>
          <a:srcRect/>
          <a:stretch/>
        </p:blipFill>
        <p:spPr>
          <a:xfrm>
            <a:off x="5853931" y="-1"/>
            <a:ext cx="484137" cy="1204129"/>
          </a:xfrm>
          <a:prstGeom prst="rect">
            <a:avLst/>
          </a:prstGeom>
          <a:noFill/>
          <a:ln>
            <a:noFill/>
          </a:ln>
        </p:spPr>
      </p:pic>
      <p:sp>
        <p:nvSpPr>
          <p:cNvPr id="47" name="Google Shape;47;p14"/>
          <p:cNvSpPr txBox="1">
            <a:spLocks noGrp="1"/>
          </p:cNvSpPr>
          <p:nvPr>
            <p:ph type="body" idx="1"/>
          </p:nvPr>
        </p:nvSpPr>
        <p:spPr>
          <a:xfrm>
            <a:off x="674289" y="2198061"/>
            <a:ext cx="514276" cy="3870282"/>
          </a:xfrm>
          <a:prstGeom prst="rect">
            <a:avLst/>
          </a:prstGeom>
          <a:noFill/>
          <a:ln>
            <a:noFill/>
          </a:ln>
        </p:spPr>
        <p:txBody>
          <a:bodyPr spcFirstLastPara="1" wrap="square" lIns="91425" tIns="45700" rIns="91425" bIns="45700" anchor="ctr" anchorCtr="0">
            <a:noAutofit/>
          </a:bodyPr>
          <a:lstStyle>
            <a:lvl1pPr marL="228554" lvl="0" indent="-114277" algn="ctr">
              <a:lnSpc>
                <a:spcPct val="90000"/>
              </a:lnSpc>
              <a:spcBef>
                <a:spcPts val="1200"/>
              </a:spcBef>
              <a:spcAft>
                <a:spcPts val="0"/>
              </a:spcAft>
              <a:buClr>
                <a:schemeClr val="accent2"/>
              </a:buClr>
              <a:buSzPts val="3400"/>
              <a:buFont typeface="Arial"/>
              <a:buNone/>
              <a:defRPr sz="1700" b="1" i="0">
                <a:solidFill>
                  <a:schemeClr val="accent2"/>
                </a:solidFill>
                <a:latin typeface="Arial"/>
                <a:ea typeface="Arial"/>
                <a:cs typeface="Arial"/>
                <a:sym typeface="Arial"/>
              </a:defRPr>
            </a:lvl1pPr>
            <a:lvl2pPr marL="457109" lvl="1" indent="-114277" algn="l">
              <a:lnSpc>
                <a:spcPct val="90000"/>
              </a:lnSpc>
              <a:spcBef>
                <a:spcPts val="1200"/>
              </a:spcBef>
              <a:spcAft>
                <a:spcPts val="0"/>
              </a:spcAft>
              <a:buClr>
                <a:schemeClr val="dk2"/>
              </a:buClr>
              <a:buSzPts val="6400"/>
              <a:buFont typeface="Arial"/>
              <a:buNone/>
              <a:defRPr sz="3199" b="1">
                <a:solidFill>
                  <a:schemeClr val="dk2"/>
                </a:solidFill>
              </a:defRPr>
            </a:lvl2pPr>
            <a:lvl3pPr marL="685663" lvl="2" indent="-114277" algn="l">
              <a:lnSpc>
                <a:spcPct val="90000"/>
              </a:lnSpc>
              <a:spcBef>
                <a:spcPts val="1200"/>
              </a:spcBef>
              <a:spcAft>
                <a:spcPts val="0"/>
              </a:spcAft>
              <a:buClr>
                <a:schemeClr val="dk2"/>
              </a:buClr>
              <a:buSzPts val="6400"/>
              <a:buFont typeface="Arial"/>
              <a:buNone/>
              <a:defRPr sz="3199" b="1">
                <a:solidFill>
                  <a:schemeClr val="dk2"/>
                </a:solidFill>
              </a:defRPr>
            </a:lvl3pPr>
            <a:lvl4pPr marL="914217" lvl="3" indent="-114277" algn="l">
              <a:lnSpc>
                <a:spcPct val="90000"/>
              </a:lnSpc>
              <a:spcBef>
                <a:spcPts val="0"/>
              </a:spcBef>
              <a:spcAft>
                <a:spcPts val="0"/>
              </a:spcAft>
              <a:buClr>
                <a:schemeClr val="dk2"/>
              </a:buClr>
              <a:buSzPts val="6400"/>
              <a:buNone/>
              <a:defRPr sz="3199" b="1">
                <a:solidFill>
                  <a:schemeClr val="dk2"/>
                </a:solidFill>
              </a:defRPr>
            </a:lvl4pPr>
            <a:lvl5pPr marL="1142771" lvl="4" indent="-114277" algn="l">
              <a:lnSpc>
                <a:spcPct val="90000"/>
              </a:lnSpc>
              <a:spcBef>
                <a:spcPts val="0"/>
              </a:spcBef>
              <a:spcAft>
                <a:spcPts val="0"/>
              </a:spcAft>
              <a:buClr>
                <a:schemeClr val="dk2"/>
              </a:buClr>
              <a:buSzPts val="6400"/>
              <a:buNone/>
              <a:defRPr sz="3199" b="1">
                <a:solidFill>
                  <a:schemeClr val="dk2"/>
                </a:solidFill>
              </a:defRPr>
            </a:lvl5pPr>
            <a:lvl6pPr marL="1371326" lvl="5" indent="-171416" algn="l">
              <a:lnSpc>
                <a:spcPct val="100000"/>
              </a:lnSpc>
              <a:spcBef>
                <a:spcPts val="0"/>
              </a:spcBef>
              <a:spcAft>
                <a:spcPts val="0"/>
              </a:spcAft>
              <a:buClr>
                <a:schemeClr val="dk1"/>
              </a:buClr>
              <a:buSzPts val="1800"/>
              <a:buChar char="•"/>
              <a:defRPr/>
            </a:lvl6pPr>
            <a:lvl7pPr marL="1599880" lvl="6" indent="-171416" algn="l">
              <a:lnSpc>
                <a:spcPct val="100000"/>
              </a:lnSpc>
              <a:spcBef>
                <a:spcPts val="0"/>
              </a:spcBef>
              <a:spcAft>
                <a:spcPts val="0"/>
              </a:spcAft>
              <a:buClr>
                <a:schemeClr val="dk1"/>
              </a:buClr>
              <a:buSzPts val="1800"/>
              <a:buAutoNum type="arabicPeriod"/>
              <a:defRPr/>
            </a:lvl7pPr>
            <a:lvl8pPr marL="1828434" lvl="7" indent="-171416" algn="l">
              <a:lnSpc>
                <a:spcPct val="100000"/>
              </a:lnSpc>
              <a:spcBef>
                <a:spcPts val="0"/>
              </a:spcBef>
              <a:spcAft>
                <a:spcPts val="0"/>
              </a:spcAft>
              <a:buClr>
                <a:schemeClr val="dk1"/>
              </a:buClr>
              <a:buSzPts val="1800"/>
              <a:buAutoNum type="alphaLcPeriod"/>
              <a:defRPr/>
            </a:lvl8pPr>
            <a:lvl9pPr marL="2056989" lvl="8" indent="-171416" algn="l">
              <a:lnSpc>
                <a:spcPct val="100000"/>
              </a:lnSpc>
              <a:spcBef>
                <a:spcPts val="0"/>
              </a:spcBef>
              <a:spcAft>
                <a:spcPts val="0"/>
              </a:spcAft>
              <a:buClr>
                <a:schemeClr val="dk1"/>
              </a:buClr>
              <a:buSzPts val="1800"/>
              <a:buChar char="•"/>
              <a:defRPr/>
            </a:lvl9pPr>
          </a:lstStyle>
          <a:p>
            <a:endParaRPr/>
          </a:p>
        </p:txBody>
      </p:sp>
      <p:sp>
        <p:nvSpPr>
          <p:cNvPr id="48" name="Google Shape;48;p14"/>
          <p:cNvSpPr txBox="1">
            <a:spLocks noGrp="1"/>
          </p:cNvSpPr>
          <p:nvPr>
            <p:ph type="body" idx="2"/>
          </p:nvPr>
        </p:nvSpPr>
        <p:spPr>
          <a:xfrm>
            <a:off x="1444564" y="2198061"/>
            <a:ext cx="4281478" cy="3870282"/>
          </a:xfrm>
          <a:prstGeom prst="rect">
            <a:avLst/>
          </a:prstGeom>
          <a:noFill/>
          <a:ln>
            <a:noFill/>
          </a:ln>
        </p:spPr>
        <p:txBody>
          <a:bodyPr spcFirstLastPara="1" wrap="square" lIns="91425" tIns="45700" rIns="91425" bIns="45700" anchor="ctr" anchorCtr="0">
            <a:noAutofit/>
          </a:bodyPr>
          <a:lstStyle>
            <a:lvl1pPr marL="228554" marR="0" lvl="0" indent="-114277" algn="l">
              <a:lnSpc>
                <a:spcPct val="90000"/>
              </a:lnSpc>
              <a:spcBef>
                <a:spcPts val="1200"/>
              </a:spcBef>
              <a:spcAft>
                <a:spcPts val="0"/>
              </a:spcAft>
              <a:buClr>
                <a:schemeClr val="dk1"/>
              </a:buClr>
              <a:buSzPts val="3400"/>
              <a:buFont typeface="Arial"/>
              <a:buNone/>
              <a:defRPr sz="1700" b="0" i="0">
                <a:solidFill>
                  <a:schemeClr val="dk1"/>
                </a:solidFill>
                <a:latin typeface="Arial"/>
                <a:ea typeface="Arial"/>
                <a:cs typeface="Arial"/>
                <a:sym typeface="Arial"/>
              </a:defRPr>
            </a:lvl1pPr>
            <a:lvl2pPr marL="457109" lvl="1" indent="-114277" algn="l">
              <a:lnSpc>
                <a:spcPct val="90000"/>
              </a:lnSpc>
              <a:spcBef>
                <a:spcPts val="1200"/>
              </a:spcBef>
              <a:spcAft>
                <a:spcPts val="0"/>
              </a:spcAft>
              <a:buClr>
                <a:schemeClr val="dk2"/>
              </a:buClr>
              <a:buSzPts val="6400"/>
              <a:buFont typeface="Arial"/>
              <a:buNone/>
              <a:defRPr sz="3199" b="1">
                <a:solidFill>
                  <a:schemeClr val="dk2"/>
                </a:solidFill>
              </a:defRPr>
            </a:lvl2pPr>
            <a:lvl3pPr marL="685663" lvl="2" indent="-114277" algn="l">
              <a:lnSpc>
                <a:spcPct val="90000"/>
              </a:lnSpc>
              <a:spcBef>
                <a:spcPts val="1200"/>
              </a:spcBef>
              <a:spcAft>
                <a:spcPts val="0"/>
              </a:spcAft>
              <a:buClr>
                <a:schemeClr val="dk2"/>
              </a:buClr>
              <a:buSzPts val="6400"/>
              <a:buFont typeface="Arial"/>
              <a:buNone/>
              <a:defRPr sz="3199" b="1">
                <a:solidFill>
                  <a:schemeClr val="dk2"/>
                </a:solidFill>
              </a:defRPr>
            </a:lvl3pPr>
            <a:lvl4pPr marL="914217" lvl="3" indent="-114277" algn="l">
              <a:lnSpc>
                <a:spcPct val="90000"/>
              </a:lnSpc>
              <a:spcBef>
                <a:spcPts val="0"/>
              </a:spcBef>
              <a:spcAft>
                <a:spcPts val="0"/>
              </a:spcAft>
              <a:buClr>
                <a:schemeClr val="dk2"/>
              </a:buClr>
              <a:buSzPts val="6400"/>
              <a:buNone/>
              <a:defRPr sz="3199" b="1">
                <a:solidFill>
                  <a:schemeClr val="dk2"/>
                </a:solidFill>
              </a:defRPr>
            </a:lvl4pPr>
            <a:lvl5pPr marL="1142771" lvl="4" indent="-114277" algn="l">
              <a:lnSpc>
                <a:spcPct val="90000"/>
              </a:lnSpc>
              <a:spcBef>
                <a:spcPts val="0"/>
              </a:spcBef>
              <a:spcAft>
                <a:spcPts val="0"/>
              </a:spcAft>
              <a:buClr>
                <a:schemeClr val="dk2"/>
              </a:buClr>
              <a:buSzPts val="6400"/>
              <a:buNone/>
              <a:defRPr sz="3199" b="1">
                <a:solidFill>
                  <a:schemeClr val="dk2"/>
                </a:solidFill>
              </a:defRPr>
            </a:lvl5pPr>
            <a:lvl6pPr marL="1371326" lvl="5" indent="-171416" algn="l">
              <a:lnSpc>
                <a:spcPct val="100000"/>
              </a:lnSpc>
              <a:spcBef>
                <a:spcPts val="0"/>
              </a:spcBef>
              <a:spcAft>
                <a:spcPts val="0"/>
              </a:spcAft>
              <a:buClr>
                <a:schemeClr val="dk1"/>
              </a:buClr>
              <a:buSzPts val="1800"/>
              <a:buChar char="•"/>
              <a:defRPr/>
            </a:lvl6pPr>
            <a:lvl7pPr marL="1599880" lvl="6" indent="-171416" algn="l">
              <a:lnSpc>
                <a:spcPct val="100000"/>
              </a:lnSpc>
              <a:spcBef>
                <a:spcPts val="0"/>
              </a:spcBef>
              <a:spcAft>
                <a:spcPts val="0"/>
              </a:spcAft>
              <a:buClr>
                <a:schemeClr val="dk1"/>
              </a:buClr>
              <a:buSzPts val="1800"/>
              <a:buAutoNum type="arabicPeriod"/>
              <a:defRPr/>
            </a:lvl7pPr>
            <a:lvl8pPr marL="1828434" lvl="7" indent="-171416" algn="l">
              <a:lnSpc>
                <a:spcPct val="100000"/>
              </a:lnSpc>
              <a:spcBef>
                <a:spcPts val="0"/>
              </a:spcBef>
              <a:spcAft>
                <a:spcPts val="0"/>
              </a:spcAft>
              <a:buClr>
                <a:schemeClr val="dk1"/>
              </a:buClr>
              <a:buSzPts val="1800"/>
              <a:buAutoNum type="alphaLcPeriod"/>
              <a:defRPr/>
            </a:lvl8pPr>
            <a:lvl9pPr marL="2056989" lvl="8" indent="-171416" algn="l">
              <a:lnSpc>
                <a:spcPct val="100000"/>
              </a:lnSpc>
              <a:spcBef>
                <a:spcPts val="0"/>
              </a:spcBef>
              <a:spcAft>
                <a:spcPts val="0"/>
              </a:spcAft>
              <a:buClr>
                <a:schemeClr val="dk1"/>
              </a:buClr>
              <a:buSzPts val="1800"/>
              <a:buChar char="•"/>
              <a:defRPr/>
            </a:lvl9pPr>
          </a:lstStyle>
          <a:p>
            <a:endParaRPr/>
          </a:p>
        </p:txBody>
      </p:sp>
      <p:sp>
        <p:nvSpPr>
          <p:cNvPr id="49" name="Google Shape;49;p14"/>
          <p:cNvSpPr txBox="1"/>
          <p:nvPr/>
        </p:nvSpPr>
        <p:spPr>
          <a:xfrm>
            <a:off x="674289" y="1393700"/>
            <a:ext cx="5051753" cy="425448"/>
          </a:xfrm>
          <a:prstGeom prst="rect">
            <a:avLst/>
          </a:prstGeom>
          <a:noFill/>
          <a:ln>
            <a:noFill/>
          </a:ln>
        </p:spPr>
        <p:txBody>
          <a:bodyPr spcFirstLastPara="1" wrap="square" lIns="45707" tIns="22847" rIns="45707" bIns="22847" anchor="b" anchorCtr="0">
            <a:noAutofit/>
          </a:bodyPr>
          <a:lstStyle/>
          <a:p>
            <a:pPr marL="0" marR="0" lvl="0" indent="0" algn="l" rtl="0">
              <a:lnSpc>
                <a:spcPct val="100000"/>
              </a:lnSpc>
              <a:spcBef>
                <a:spcPts val="0"/>
              </a:spcBef>
              <a:spcAft>
                <a:spcPts val="0"/>
              </a:spcAft>
              <a:buClr>
                <a:srgbClr val="000000"/>
              </a:buClr>
              <a:buSzPts val="5400"/>
              <a:buFont typeface="Arial"/>
              <a:buNone/>
            </a:pPr>
            <a:r>
              <a:rPr lang="nl-NL" sz="2699" b="1" i="0" u="none" strike="noStrike" cap="none">
                <a:solidFill>
                  <a:schemeClr val="accent2"/>
                </a:solidFill>
                <a:latin typeface="Arial"/>
                <a:ea typeface="Arial"/>
                <a:cs typeface="Arial"/>
                <a:sym typeface="Arial"/>
              </a:rPr>
              <a:t>Inhoudsopgave</a:t>
            </a:r>
            <a:endParaRPr sz="700" b="0" i="0" u="none" strike="noStrike" cap="none">
              <a:solidFill>
                <a:srgbClr val="000000"/>
              </a:solidFill>
              <a:latin typeface="Arial"/>
              <a:ea typeface="Arial"/>
              <a:cs typeface="Arial"/>
              <a:sym typeface="Arial"/>
            </a:endParaRPr>
          </a:p>
        </p:txBody>
      </p:sp>
      <p:cxnSp>
        <p:nvCxnSpPr>
          <p:cNvPr id="50" name="Google Shape;50;p14"/>
          <p:cNvCxnSpPr/>
          <p:nvPr/>
        </p:nvCxnSpPr>
        <p:spPr>
          <a:xfrm>
            <a:off x="674290" y="1958069"/>
            <a:ext cx="5034695" cy="0"/>
          </a:xfrm>
          <a:prstGeom prst="straightConnector1">
            <a:avLst/>
          </a:prstGeom>
          <a:noFill/>
          <a:ln w="38100" cap="flat" cmpd="sng">
            <a:solidFill>
              <a:schemeClr val="accent1"/>
            </a:solidFill>
            <a:prstDash val="solid"/>
            <a:miter lim="800000"/>
            <a:headEnd type="none" w="sm" len="sm"/>
            <a:tailEnd type="none" w="sm" len="sm"/>
          </a:ln>
        </p:spPr>
      </p:cxnSp>
      <p:sp>
        <p:nvSpPr>
          <p:cNvPr id="51" name="Google Shape;51;p14"/>
          <p:cNvSpPr txBox="1"/>
          <p:nvPr/>
        </p:nvSpPr>
        <p:spPr>
          <a:xfrm>
            <a:off x="1033137" y="2935224"/>
            <a:ext cx="0" cy="0"/>
          </a:xfrm>
          <a:prstGeom prst="rect">
            <a:avLst/>
          </a:prstGeom>
          <a:noFill/>
          <a:ln>
            <a:noFill/>
          </a:ln>
        </p:spPr>
        <p:txBody>
          <a:bodyPr spcFirstLastPara="1" wrap="square" lIns="45707" tIns="22847" rIns="45707" bIns="22847"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1013923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10"/>
          </p:nvPr>
        </p:nvSpPr>
        <p:spPr/>
        <p:txBody>
          <a:bodyPr/>
          <a:lstStyle/>
          <a:p>
            <a:fld id="{BE8AD75C-25B7-419E-8384-86269ED9C520}" type="datetimeFigureOut">
              <a:rPr lang="nl-NL" smtClean="0"/>
              <a:t>29-1-2026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0ECC371-50AA-421F-8B4B-205A25C1CDB7}" type="slidenum">
              <a:rPr lang="nl-NL" smtClean="0"/>
              <a:t>‹nr.›</a:t>
            </a:fld>
            <a:endParaRPr lang="nl-NL"/>
          </a:p>
        </p:txBody>
      </p:sp>
    </p:spTree>
    <p:extLst>
      <p:ext uri="{BB962C8B-B14F-4D97-AF65-F5344CB8AC3E}">
        <p14:creationId xmlns:p14="http://schemas.microsoft.com/office/powerpoint/2010/main" val="1300334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RPD Quote + illustratie">
  <p:cSld name="NRPD Quote + illustratie">
    <p:bg>
      <p:bgPr>
        <a:solidFill>
          <a:srgbClr val="F9E2CC"/>
        </a:solidFill>
        <a:effectLst/>
      </p:bgPr>
    </p:bg>
    <p:spTree>
      <p:nvGrpSpPr>
        <p:cNvPr id="1" name="Shape 52"/>
        <p:cNvGrpSpPr/>
        <p:nvPr/>
      </p:nvGrpSpPr>
      <p:grpSpPr>
        <a:xfrm>
          <a:off x="0" y="0"/>
          <a:ext cx="0" cy="0"/>
          <a:chOff x="0" y="0"/>
          <a:chExt cx="0" cy="0"/>
        </a:xfrm>
      </p:grpSpPr>
      <p:sp>
        <p:nvSpPr>
          <p:cNvPr id="53" name="Google Shape;53;p15"/>
          <p:cNvSpPr txBox="1">
            <a:spLocks noGrp="1"/>
          </p:cNvSpPr>
          <p:nvPr>
            <p:ph type="title"/>
          </p:nvPr>
        </p:nvSpPr>
        <p:spPr>
          <a:xfrm>
            <a:off x="1127772" y="1719678"/>
            <a:ext cx="9957427" cy="2712473"/>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0"/>
              </a:spcBef>
              <a:spcAft>
                <a:spcPts val="0"/>
              </a:spcAft>
              <a:buClr>
                <a:schemeClr val="dk1"/>
              </a:buClr>
              <a:buSzPts val="9600"/>
              <a:buFont typeface="Arial"/>
              <a:buNone/>
              <a:defRPr sz="4799"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4" name="Google Shape;54;p15"/>
          <p:cNvPicPr preferRelativeResize="0"/>
          <p:nvPr/>
        </p:nvPicPr>
        <p:blipFill rotWithShape="1">
          <a:blip r:embed="rId2">
            <a:alphaModFix/>
          </a:blip>
          <a:srcRect/>
          <a:stretch/>
        </p:blipFill>
        <p:spPr>
          <a:xfrm>
            <a:off x="5853931" y="-1"/>
            <a:ext cx="484137" cy="1204129"/>
          </a:xfrm>
          <a:prstGeom prst="rect">
            <a:avLst/>
          </a:prstGeom>
          <a:noFill/>
          <a:ln>
            <a:noFill/>
          </a:ln>
        </p:spPr>
      </p:pic>
      <p:pic>
        <p:nvPicPr>
          <p:cNvPr id="55" name="Google Shape;55;p15" descr="A person in a blue suit&#10;&#10;Description automatically generated"/>
          <p:cNvPicPr preferRelativeResize="0"/>
          <p:nvPr/>
        </p:nvPicPr>
        <p:blipFill rotWithShape="1">
          <a:blip r:embed="rId3">
            <a:alphaModFix/>
          </a:blip>
          <a:srcRect/>
          <a:stretch/>
        </p:blipFill>
        <p:spPr>
          <a:xfrm>
            <a:off x="0" y="4781281"/>
            <a:ext cx="12192000" cy="2076719"/>
          </a:xfrm>
          <a:prstGeom prst="rect">
            <a:avLst/>
          </a:prstGeom>
          <a:noFill/>
          <a:ln>
            <a:noFill/>
          </a:ln>
        </p:spPr>
      </p:pic>
    </p:spTree>
    <p:extLst>
      <p:ext uri="{BB962C8B-B14F-4D97-AF65-F5344CB8AC3E}">
        <p14:creationId xmlns:p14="http://schemas.microsoft.com/office/powerpoint/2010/main" val="617456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RPD Quote - Oranje">
  <p:cSld name="NRPD Quote - Oranje">
    <p:bg>
      <p:bgPr>
        <a:solidFill>
          <a:schemeClr val="accent1"/>
        </a:solidFill>
        <a:effectLst/>
      </p:bgPr>
    </p:bg>
    <p:spTree>
      <p:nvGrpSpPr>
        <p:cNvPr id="1" name="Shape 56"/>
        <p:cNvGrpSpPr/>
        <p:nvPr/>
      </p:nvGrpSpPr>
      <p:grpSpPr>
        <a:xfrm>
          <a:off x="0" y="0"/>
          <a:ext cx="0" cy="0"/>
          <a:chOff x="0" y="0"/>
          <a:chExt cx="0" cy="0"/>
        </a:xfrm>
      </p:grpSpPr>
      <p:sp>
        <p:nvSpPr>
          <p:cNvPr id="57" name="Google Shape;57;p16"/>
          <p:cNvSpPr txBox="1">
            <a:spLocks noGrp="1"/>
          </p:cNvSpPr>
          <p:nvPr>
            <p:ph type="title"/>
          </p:nvPr>
        </p:nvSpPr>
        <p:spPr>
          <a:xfrm>
            <a:off x="1127772" y="1455801"/>
            <a:ext cx="9957427" cy="455159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lt1"/>
              </a:buClr>
              <a:buSzPts val="9600"/>
              <a:buFont typeface="Arial"/>
              <a:buNone/>
              <a:defRPr sz="4799" b="1"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58" name="Google Shape;58;p16"/>
          <p:cNvPicPr preferRelativeResize="0"/>
          <p:nvPr/>
        </p:nvPicPr>
        <p:blipFill rotWithShape="1">
          <a:blip r:embed="rId2">
            <a:alphaModFix/>
          </a:blip>
          <a:srcRect/>
          <a:stretch/>
        </p:blipFill>
        <p:spPr>
          <a:xfrm>
            <a:off x="5853931" y="-1"/>
            <a:ext cx="484137" cy="1204129"/>
          </a:xfrm>
          <a:prstGeom prst="rect">
            <a:avLst/>
          </a:prstGeom>
          <a:noFill/>
          <a:ln>
            <a:noFill/>
          </a:ln>
        </p:spPr>
      </p:pic>
    </p:spTree>
    <p:extLst>
      <p:ext uri="{BB962C8B-B14F-4D97-AF65-F5344CB8AC3E}">
        <p14:creationId xmlns:p14="http://schemas.microsoft.com/office/powerpoint/2010/main" val="5957445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RPD Tekst Pagina">
  <p:cSld name="NRPD Tekst Pagina">
    <p:spTree>
      <p:nvGrpSpPr>
        <p:cNvPr id="1" name="Shape 59"/>
        <p:cNvGrpSpPr/>
        <p:nvPr/>
      </p:nvGrpSpPr>
      <p:grpSpPr>
        <a:xfrm>
          <a:off x="0" y="0"/>
          <a:ext cx="0" cy="0"/>
          <a:chOff x="0" y="0"/>
          <a:chExt cx="0" cy="0"/>
        </a:xfrm>
      </p:grpSpPr>
      <p:sp>
        <p:nvSpPr>
          <p:cNvPr id="60" name="Google Shape;60;p17"/>
          <p:cNvSpPr txBox="1">
            <a:spLocks noGrp="1"/>
          </p:cNvSpPr>
          <p:nvPr>
            <p:ph type="title"/>
          </p:nvPr>
        </p:nvSpPr>
        <p:spPr>
          <a:xfrm>
            <a:off x="674290" y="1389892"/>
            <a:ext cx="10853907" cy="42988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5400"/>
              <a:buFont typeface="Arial"/>
              <a:buNone/>
              <a:defRPr sz="2699"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61" name="Google Shape;61;p17"/>
          <p:cNvCxnSpPr/>
          <p:nvPr/>
        </p:nvCxnSpPr>
        <p:spPr>
          <a:xfrm>
            <a:off x="674290" y="1958070"/>
            <a:ext cx="10843420" cy="0"/>
          </a:xfrm>
          <a:prstGeom prst="straightConnector1">
            <a:avLst/>
          </a:prstGeom>
          <a:noFill/>
          <a:ln w="38100" cap="flat" cmpd="sng">
            <a:solidFill>
              <a:schemeClr val="dk2"/>
            </a:solidFill>
            <a:prstDash val="solid"/>
            <a:miter lim="800000"/>
            <a:headEnd type="none" w="sm" len="sm"/>
            <a:tailEnd type="none" w="sm" len="sm"/>
          </a:ln>
        </p:spPr>
      </p:cxnSp>
      <p:sp>
        <p:nvSpPr>
          <p:cNvPr id="62" name="Google Shape;62;p17"/>
          <p:cNvSpPr txBox="1">
            <a:spLocks noGrp="1"/>
          </p:cNvSpPr>
          <p:nvPr>
            <p:ph type="body" idx="1"/>
          </p:nvPr>
        </p:nvSpPr>
        <p:spPr>
          <a:xfrm>
            <a:off x="669046" y="2173246"/>
            <a:ext cx="10853907" cy="4079046"/>
          </a:xfrm>
          <a:prstGeom prst="rect">
            <a:avLst/>
          </a:prstGeom>
          <a:noFill/>
          <a:ln>
            <a:noFill/>
          </a:ln>
        </p:spPr>
        <p:txBody>
          <a:bodyPr spcFirstLastPara="1" wrap="square" lIns="91425" tIns="45700" rIns="91425" bIns="45700" anchor="t" anchorCtr="0">
            <a:noAutofit/>
          </a:bodyPr>
          <a:lstStyle>
            <a:lvl1pPr marL="228554" lvl="0" indent="-114277" algn="l">
              <a:lnSpc>
                <a:spcPct val="100000"/>
              </a:lnSpc>
              <a:spcBef>
                <a:spcPts val="1200"/>
              </a:spcBef>
              <a:spcAft>
                <a:spcPts val="0"/>
              </a:spcAft>
              <a:buClr>
                <a:schemeClr val="dk1"/>
              </a:buClr>
              <a:buSzPts val="3400"/>
              <a:buFont typeface="Arial"/>
              <a:buNone/>
              <a:defRPr sz="1700" b="0" i="0">
                <a:latin typeface="Arial"/>
                <a:ea typeface="Arial"/>
                <a:cs typeface="Arial"/>
                <a:sym typeface="Arial"/>
              </a:defRPr>
            </a:lvl1pPr>
            <a:lvl2pPr marL="457109" lvl="1" indent="-114277" algn="l">
              <a:lnSpc>
                <a:spcPct val="100000"/>
              </a:lnSpc>
              <a:spcBef>
                <a:spcPts val="1200"/>
              </a:spcBef>
              <a:spcAft>
                <a:spcPts val="0"/>
              </a:spcAft>
              <a:buClr>
                <a:srgbClr val="42145F"/>
              </a:buClr>
              <a:buSzPts val="4000"/>
              <a:buNone/>
              <a:defRPr sz="2000" b="1" i="0">
                <a:latin typeface="Arial"/>
                <a:ea typeface="Arial"/>
                <a:cs typeface="Arial"/>
                <a:sym typeface="Arial"/>
              </a:defRPr>
            </a:lvl2pPr>
            <a:lvl3pPr marL="685663" lvl="2" indent="-114277" algn="l">
              <a:lnSpc>
                <a:spcPct val="100000"/>
              </a:lnSpc>
              <a:spcBef>
                <a:spcPts val="1200"/>
              </a:spcBef>
              <a:spcAft>
                <a:spcPts val="0"/>
              </a:spcAft>
              <a:buClr>
                <a:srgbClr val="42145F"/>
              </a:buClr>
              <a:buSzPts val="3400"/>
              <a:buNone/>
              <a:defRPr sz="1700" b="1" i="0">
                <a:latin typeface="Arial"/>
                <a:ea typeface="Arial"/>
                <a:cs typeface="Arial"/>
                <a:sym typeface="Arial"/>
              </a:defRPr>
            </a:lvl3pPr>
            <a:lvl4pPr marL="914217" lvl="3" indent="-222206" algn="l">
              <a:lnSpc>
                <a:spcPct val="100000"/>
              </a:lnSpc>
              <a:spcBef>
                <a:spcPts val="0"/>
              </a:spcBef>
              <a:spcAft>
                <a:spcPts val="0"/>
              </a:spcAft>
              <a:buClr>
                <a:schemeClr val="dk1"/>
              </a:buClr>
              <a:buSzPts val="3400"/>
              <a:buChar char="•"/>
              <a:defRPr sz="1700" b="0" i="0">
                <a:latin typeface="Arial"/>
                <a:ea typeface="Arial"/>
                <a:cs typeface="Arial"/>
                <a:sym typeface="Arial"/>
              </a:defRPr>
            </a:lvl4pPr>
            <a:lvl5pPr marL="1142771" lvl="4" indent="-222206" algn="l">
              <a:lnSpc>
                <a:spcPct val="100000"/>
              </a:lnSpc>
              <a:spcBef>
                <a:spcPts val="0"/>
              </a:spcBef>
              <a:spcAft>
                <a:spcPts val="0"/>
              </a:spcAft>
              <a:buClr>
                <a:schemeClr val="dk1"/>
              </a:buClr>
              <a:buSzPts val="3400"/>
              <a:buChar char="•"/>
              <a:defRPr sz="1700" b="0" i="0">
                <a:latin typeface="Arial"/>
                <a:ea typeface="Arial"/>
                <a:cs typeface="Arial"/>
                <a:sym typeface="Arial"/>
              </a:defRPr>
            </a:lvl5pPr>
            <a:lvl6pPr marL="1371326" lvl="5" indent="-171416" algn="l">
              <a:lnSpc>
                <a:spcPct val="100000"/>
              </a:lnSpc>
              <a:spcBef>
                <a:spcPts val="0"/>
              </a:spcBef>
              <a:spcAft>
                <a:spcPts val="0"/>
              </a:spcAft>
              <a:buClr>
                <a:schemeClr val="dk1"/>
              </a:buClr>
              <a:buSzPts val="1800"/>
              <a:buChar char="•"/>
              <a:defRPr/>
            </a:lvl6pPr>
            <a:lvl7pPr marL="1599880" lvl="6" indent="-171416" algn="l">
              <a:lnSpc>
                <a:spcPct val="100000"/>
              </a:lnSpc>
              <a:spcBef>
                <a:spcPts val="0"/>
              </a:spcBef>
              <a:spcAft>
                <a:spcPts val="0"/>
              </a:spcAft>
              <a:buClr>
                <a:schemeClr val="dk1"/>
              </a:buClr>
              <a:buSzPts val="1800"/>
              <a:buAutoNum type="arabicPeriod"/>
              <a:defRPr/>
            </a:lvl7pPr>
            <a:lvl8pPr marL="1828434" lvl="7" indent="-171416" algn="l">
              <a:lnSpc>
                <a:spcPct val="100000"/>
              </a:lnSpc>
              <a:spcBef>
                <a:spcPts val="0"/>
              </a:spcBef>
              <a:spcAft>
                <a:spcPts val="0"/>
              </a:spcAft>
              <a:buClr>
                <a:schemeClr val="dk1"/>
              </a:buClr>
              <a:buSzPts val="1800"/>
              <a:buAutoNum type="alphaLcPeriod"/>
              <a:defRPr/>
            </a:lvl8pPr>
            <a:lvl9pPr marL="2056989" lvl="8" indent="-171416" algn="l">
              <a:lnSpc>
                <a:spcPct val="100000"/>
              </a:lnSpc>
              <a:spcBef>
                <a:spcPts val="0"/>
              </a:spcBef>
              <a:spcAft>
                <a:spcPts val="0"/>
              </a:spcAft>
              <a:buClr>
                <a:schemeClr val="dk1"/>
              </a:buClr>
              <a:buSzPts val="1800"/>
              <a:buChar char="•"/>
              <a:defRPr/>
            </a:lvl9pPr>
          </a:lstStyle>
          <a:p>
            <a:endParaRPr/>
          </a:p>
        </p:txBody>
      </p:sp>
      <p:pic>
        <p:nvPicPr>
          <p:cNvPr id="63" name="Google Shape;63;p17"/>
          <p:cNvPicPr preferRelativeResize="0"/>
          <p:nvPr/>
        </p:nvPicPr>
        <p:blipFill rotWithShape="1">
          <a:blip r:embed="rId2">
            <a:alphaModFix/>
          </a:blip>
          <a:srcRect/>
          <a:stretch/>
        </p:blipFill>
        <p:spPr>
          <a:xfrm>
            <a:off x="5853931" y="-1"/>
            <a:ext cx="484137" cy="1204129"/>
          </a:xfrm>
          <a:prstGeom prst="rect">
            <a:avLst/>
          </a:prstGeom>
          <a:noFill/>
          <a:ln>
            <a:noFill/>
          </a:ln>
        </p:spPr>
      </p:pic>
      <p:sp>
        <p:nvSpPr>
          <p:cNvPr id="64" name="Google Shape;64;p17"/>
          <p:cNvSpPr txBox="1">
            <a:spLocks noGrp="1"/>
          </p:cNvSpPr>
          <p:nvPr>
            <p:ph type="dt" idx="10"/>
          </p:nvPr>
        </p:nvSpPr>
        <p:spPr>
          <a:xfrm>
            <a:off x="8581960" y="6390586"/>
            <a:ext cx="25032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17"/>
          <p:cNvSpPr txBox="1">
            <a:spLocks noGrp="1"/>
          </p:cNvSpPr>
          <p:nvPr>
            <p:ph type="sldNum" idx="12"/>
          </p:nvPr>
        </p:nvSpPr>
        <p:spPr>
          <a:xfrm>
            <a:off x="11204254" y="6390586"/>
            <a:ext cx="7787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33242804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RPD Foto + Tekst">
  <p:cSld name="NRPD Foto + Tekst">
    <p:spTree>
      <p:nvGrpSpPr>
        <p:cNvPr id="1" name="Shape 66"/>
        <p:cNvGrpSpPr/>
        <p:nvPr/>
      </p:nvGrpSpPr>
      <p:grpSpPr>
        <a:xfrm>
          <a:off x="0" y="0"/>
          <a:ext cx="0" cy="0"/>
          <a:chOff x="0" y="0"/>
          <a:chExt cx="0" cy="0"/>
        </a:xfrm>
      </p:grpSpPr>
      <p:sp>
        <p:nvSpPr>
          <p:cNvPr id="67" name="Google Shape;67;p18"/>
          <p:cNvSpPr>
            <a:spLocks noGrp="1"/>
          </p:cNvSpPr>
          <p:nvPr>
            <p:ph type="pic" idx="2"/>
          </p:nvPr>
        </p:nvSpPr>
        <p:spPr>
          <a:xfrm>
            <a:off x="0" y="0"/>
            <a:ext cx="6096000" cy="6858000"/>
          </a:xfrm>
          <a:prstGeom prst="rect">
            <a:avLst/>
          </a:prstGeom>
          <a:noFill/>
          <a:ln>
            <a:noFill/>
          </a:ln>
        </p:spPr>
      </p:sp>
      <p:pic>
        <p:nvPicPr>
          <p:cNvPr id="68" name="Google Shape;68;p18"/>
          <p:cNvPicPr preferRelativeResize="0"/>
          <p:nvPr/>
        </p:nvPicPr>
        <p:blipFill rotWithShape="1">
          <a:blip r:embed="rId2">
            <a:alphaModFix/>
          </a:blip>
          <a:srcRect/>
          <a:stretch/>
        </p:blipFill>
        <p:spPr>
          <a:xfrm>
            <a:off x="5853931" y="-1"/>
            <a:ext cx="484137" cy="1204129"/>
          </a:xfrm>
          <a:prstGeom prst="rect">
            <a:avLst/>
          </a:prstGeom>
          <a:noFill/>
          <a:ln>
            <a:noFill/>
          </a:ln>
        </p:spPr>
      </p:pic>
      <p:sp>
        <p:nvSpPr>
          <p:cNvPr id="69" name="Google Shape;69;p18"/>
          <p:cNvSpPr txBox="1">
            <a:spLocks noGrp="1"/>
          </p:cNvSpPr>
          <p:nvPr>
            <p:ph type="dt" idx="10"/>
          </p:nvPr>
        </p:nvSpPr>
        <p:spPr>
          <a:xfrm>
            <a:off x="8581960" y="6390586"/>
            <a:ext cx="25032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8"/>
          <p:cNvSpPr txBox="1">
            <a:spLocks noGrp="1"/>
          </p:cNvSpPr>
          <p:nvPr>
            <p:ph type="sldNum" idx="12"/>
          </p:nvPr>
        </p:nvSpPr>
        <p:spPr>
          <a:xfrm>
            <a:off x="11204254" y="6390586"/>
            <a:ext cx="7787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nl-NL" smtClean="0"/>
              <a:pPr/>
              <a:t>‹nr.›</a:t>
            </a:fld>
            <a:endParaRPr lang="nl-NL"/>
          </a:p>
        </p:txBody>
      </p:sp>
      <p:cxnSp>
        <p:nvCxnSpPr>
          <p:cNvPr id="71" name="Google Shape;71;p18"/>
          <p:cNvCxnSpPr/>
          <p:nvPr/>
        </p:nvCxnSpPr>
        <p:spPr>
          <a:xfrm>
            <a:off x="6460715" y="1958069"/>
            <a:ext cx="5056996" cy="0"/>
          </a:xfrm>
          <a:prstGeom prst="straightConnector1">
            <a:avLst/>
          </a:prstGeom>
          <a:noFill/>
          <a:ln w="38100" cap="flat" cmpd="sng">
            <a:solidFill>
              <a:schemeClr val="accent1"/>
            </a:solidFill>
            <a:prstDash val="solid"/>
            <a:miter lim="800000"/>
            <a:headEnd type="none" w="sm" len="sm"/>
            <a:tailEnd type="none" w="sm" len="sm"/>
          </a:ln>
        </p:spPr>
      </p:cxnSp>
      <p:sp>
        <p:nvSpPr>
          <p:cNvPr id="72" name="Google Shape;72;p18"/>
          <p:cNvSpPr txBox="1">
            <a:spLocks noGrp="1"/>
          </p:cNvSpPr>
          <p:nvPr>
            <p:ph type="body" idx="1"/>
          </p:nvPr>
        </p:nvSpPr>
        <p:spPr>
          <a:xfrm>
            <a:off x="6465958" y="1380220"/>
            <a:ext cx="5051752" cy="439031"/>
          </a:xfrm>
          <a:prstGeom prst="rect">
            <a:avLst/>
          </a:prstGeom>
          <a:noFill/>
          <a:ln>
            <a:noFill/>
          </a:ln>
        </p:spPr>
        <p:txBody>
          <a:bodyPr spcFirstLastPara="1" wrap="square" lIns="91425" tIns="45700" rIns="91425" bIns="45700" anchor="b" anchorCtr="0">
            <a:noAutofit/>
          </a:bodyPr>
          <a:lstStyle>
            <a:lvl1pPr marL="228554" lvl="0" indent="-114277" algn="l">
              <a:lnSpc>
                <a:spcPct val="90000"/>
              </a:lnSpc>
              <a:spcBef>
                <a:spcPts val="1200"/>
              </a:spcBef>
              <a:spcAft>
                <a:spcPts val="0"/>
              </a:spcAft>
              <a:buClr>
                <a:schemeClr val="accent2"/>
              </a:buClr>
              <a:buSzPts val="5400"/>
              <a:buFont typeface="Arial"/>
              <a:buNone/>
              <a:defRPr sz="2699" b="1" i="0">
                <a:solidFill>
                  <a:schemeClr val="accent2"/>
                </a:solidFill>
                <a:latin typeface="Arial"/>
                <a:ea typeface="Arial"/>
                <a:cs typeface="Arial"/>
                <a:sym typeface="Arial"/>
              </a:defRPr>
            </a:lvl1pPr>
            <a:lvl2pPr marL="457109" lvl="1" indent="-114277" algn="l">
              <a:lnSpc>
                <a:spcPct val="90000"/>
              </a:lnSpc>
              <a:spcBef>
                <a:spcPts val="1200"/>
              </a:spcBef>
              <a:spcAft>
                <a:spcPts val="0"/>
              </a:spcAft>
              <a:buClr>
                <a:schemeClr val="dk2"/>
              </a:buClr>
              <a:buSzPts val="6400"/>
              <a:buFont typeface="Arial"/>
              <a:buNone/>
              <a:defRPr sz="3199" b="1">
                <a:solidFill>
                  <a:schemeClr val="dk2"/>
                </a:solidFill>
              </a:defRPr>
            </a:lvl2pPr>
            <a:lvl3pPr marL="685663" lvl="2" indent="-114277" algn="l">
              <a:lnSpc>
                <a:spcPct val="90000"/>
              </a:lnSpc>
              <a:spcBef>
                <a:spcPts val="1200"/>
              </a:spcBef>
              <a:spcAft>
                <a:spcPts val="0"/>
              </a:spcAft>
              <a:buClr>
                <a:schemeClr val="dk2"/>
              </a:buClr>
              <a:buSzPts val="6400"/>
              <a:buFont typeface="Arial"/>
              <a:buNone/>
              <a:defRPr sz="3199" b="1">
                <a:solidFill>
                  <a:schemeClr val="dk2"/>
                </a:solidFill>
              </a:defRPr>
            </a:lvl3pPr>
            <a:lvl4pPr marL="914217" lvl="3" indent="-114277" algn="l">
              <a:lnSpc>
                <a:spcPct val="90000"/>
              </a:lnSpc>
              <a:spcBef>
                <a:spcPts val="0"/>
              </a:spcBef>
              <a:spcAft>
                <a:spcPts val="0"/>
              </a:spcAft>
              <a:buClr>
                <a:schemeClr val="dk2"/>
              </a:buClr>
              <a:buSzPts val="6400"/>
              <a:buNone/>
              <a:defRPr sz="3199" b="1">
                <a:solidFill>
                  <a:schemeClr val="dk2"/>
                </a:solidFill>
              </a:defRPr>
            </a:lvl4pPr>
            <a:lvl5pPr marL="1142771" lvl="4" indent="-114277" algn="l">
              <a:lnSpc>
                <a:spcPct val="90000"/>
              </a:lnSpc>
              <a:spcBef>
                <a:spcPts val="0"/>
              </a:spcBef>
              <a:spcAft>
                <a:spcPts val="0"/>
              </a:spcAft>
              <a:buClr>
                <a:schemeClr val="dk2"/>
              </a:buClr>
              <a:buSzPts val="6400"/>
              <a:buNone/>
              <a:defRPr sz="3199" b="1">
                <a:solidFill>
                  <a:schemeClr val="dk2"/>
                </a:solidFill>
              </a:defRPr>
            </a:lvl5pPr>
            <a:lvl6pPr marL="1371326" lvl="5" indent="-171416" algn="l">
              <a:lnSpc>
                <a:spcPct val="100000"/>
              </a:lnSpc>
              <a:spcBef>
                <a:spcPts val="0"/>
              </a:spcBef>
              <a:spcAft>
                <a:spcPts val="0"/>
              </a:spcAft>
              <a:buClr>
                <a:schemeClr val="dk1"/>
              </a:buClr>
              <a:buSzPts val="1800"/>
              <a:buChar char="•"/>
              <a:defRPr/>
            </a:lvl6pPr>
            <a:lvl7pPr marL="1599880" lvl="6" indent="-171416" algn="l">
              <a:lnSpc>
                <a:spcPct val="100000"/>
              </a:lnSpc>
              <a:spcBef>
                <a:spcPts val="0"/>
              </a:spcBef>
              <a:spcAft>
                <a:spcPts val="0"/>
              </a:spcAft>
              <a:buClr>
                <a:schemeClr val="dk1"/>
              </a:buClr>
              <a:buSzPts val="1800"/>
              <a:buAutoNum type="arabicPeriod"/>
              <a:defRPr/>
            </a:lvl7pPr>
            <a:lvl8pPr marL="1828434" lvl="7" indent="-171416" algn="l">
              <a:lnSpc>
                <a:spcPct val="100000"/>
              </a:lnSpc>
              <a:spcBef>
                <a:spcPts val="0"/>
              </a:spcBef>
              <a:spcAft>
                <a:spcPts val="0"/>
              </a:spcAft>
              <a:buClr>
                <a:schemeClr val="dk1"/>
              </a:buClr>
              <a:buSzPts val="1800"/>
              <a:buAutoNum type="alphaLcPeriod"/>
              <a:defRPr/>
            </a:lvl8pPr>
            <a:lvl9pPr marL="2056989" lvl="8" indent="-171416" algn="l">
              <a:lnSpc>
                <a:spcPct val="100000"/>
              </a:lnSpc>
              <a:spcBef>
                <a:spcPts val="0"/>
              </a:spcBef>
              <a:spcAft>
                <a:spcPts val="0"/>
              </a:spcAft>
              <a:buClr>
                <a:schemeClr val="dk1"/>
              </a:buClr>
              <a:buSzPts val="1800"/>
              <a:buChar char="•"/>
              <a:defRPr/>
            </a:lvl9pPr>
          </a:lstStyle>
          <a:p>
            <a:endParaRPr/>
          </a:p>
        </p:txBody>
      </p:sp>
      <p:sp>
        <p:nvSpPr>
          <p:cNvPr id="73" name="Google Shape;73;p18"/>
          <p:cNvSpPr txBox="1">
            <a:spLocks noGrp="1"/>
          </p:cNvSpPr>
          <p:nvPr>
            <p:ph type="body" idx="3"/>
          </p:nvPr>
        </p:nvSpPr>
        <p:spPr>
          <a:xfrm>
            <a:off x="6465958" y="2173245"/>
            <a:ext cx="5056996" cy="4078521"/>
          </a:xfrm>
          <a:prstGeom prst="rect">
            <a:avLst/>
          </a:prstGeom>
          <a:noFill/>
          <a:ln>
            <a:noFill/>
          </a:ln>
        </p:spPr>
        <p:txBody>
          <a:bodyPr spcFirstLastPara="1" wrap="square" lIns="91425" tIns="45700" rIns="91425" bIns="45700" anchor="t" anchorCtr="0">
            <a:noAutofit/>
          </a:bodyPr>
          <a:lstStyle>
            <a:lvl1pPr marL="228554" lvl="0" indent="-114277" algn="l">
              <a:lnSpc>
                <a:spcPct val="100000"/>
              </a:lnSpc>
              <a:spcBef>
                <a:spcPts val="1200"/>
              </a:spcBef>
              <a:spcAft>
                <a:spcPts val="0"/>
              </a:spcAft>
              <a:buClr>
                <a:schemeClr val="dk1"/>
              </a:buClr>
              <a:buSzPts val="3400"/>
              <a:buFont typeface="Arial"/>
              <a:buNone/>
              <a:defRPr sz="1700" b="0" i="0">
                <a:latin typeface="Arial"/>
                <a:ea typeface="Arial"/>
                <a:cs typeface="Arial"/>
                <a:sym typeface="Arial"/>
              </a:defRPr>
            </a:lvl1pPr>
            <a:lvl2pPr marL="457109" lvl="1" indent="-114277" algn="l">
              <a:lnSpc>
                <a:spcPct val="100000"/>
              </a:lnSpc>
              <a:spcBef>
                <a:spcPts val="1200"/>
              </a:spcBef>
              <a:spcAft>
                <a:spcPts val="0"/>
              </a:spcAft>
              <a:buClr>
                <a:srgbClr val="42145F"/>
              </a:buClr>
              <a:buSzPts val="4000"/>
              <a:buNone/>
              <a:defRPr sz="2000" b="1" i="0">
                <a:latin typeface="Arial"/>
                <a:ea typeface="Arial"/>
                <a:cs typeface="Arial"/>
                <a:sym typeface="Arial"/>
              </a:defRPr>
            </a:lvl2pPr>
            <a:lvl3pPr marL="685663" lvl="2" indent="-114277" algn="l">
              <a:lnSpc>
                <a:spcPct val="100000"/>
              </a:lnSpc>
              <a:spcBef>
                <a:spcPts val="1200"/>
              </a:spcBef>
              <a:spcAft>
                <a:spcPts val="0"/>
              </a:spcAft>
              <a:buClr>
                <a:srgbClr val="42145F"/>
              </a:buClr>
              <a:buSzPts val="3400"/>
              <a:buNone/>
              <a:defRPr sz="1700" b="1" i="0">
                <a:latin typeface="Arial"/>
                <a:ea typeface="Arial"/>
                <a:cs typeface="Arial"/>
                <a:sym typeface="Arial"/>
              </a:defRPr>
            </a:lvl3pPr>
            <a:lvl4pPr marL="914217" lvl="3" indent="-222206" algn="l">
              <a:lnSpc>
                <a:spcPct val="100000"/>
              </a:lnSpc>
              <a:spcBef>
                <a:spcPts val="0"/>
              </a:spcBef>
              <a:spcAft>
                <a:spcPts val="0"/>
              </a:spcAft>
              <a:buClr>
                <a:schemeClr val="dk1"/>
              </a:buClr>
              <a:buSzPts val="3400"/>
              <a:buChar char="•"/>
              <a:defRPr sz="1700" b="0" i="0">
                <a:latin typeface="Arial"/>
                <a:ea typeface="Arial"/>
                <a:cs typeface="Arial"/>
                <a:sym typeface="Arial"/>
              </a:defRPr>
            </a:lvl4pPr>
            <a:lvl5pPr marL="1142771" lvl="4" indent="-222206" algn="l">
              <a:lnSpc>
                <a:spcPct val="100000"/>
              </a:lnSpc>
              <a:spcBef>
                <a:spcPts val="0"/>
              </a:spcBef>
              <a:spcAft>
                <a:spcPts val="0"/>
              </a:spcAft>
              <a:buClr>
                <a:schemeClr val="dk1"/>
              </a:buClr>
              <a:buSzPts val="3400"/>
              <a:buChar char="•"/>
              <a:defRPr sz="1700" b="0" i="0">
                <a:latin typeface="Arial"/>
                <a:ea typeface="Arial"/>
                <a:cs typeface="Arial"/>
                <a:sym typeface="Arial"/>
              </a:defRPr>
            </a:lvl5pPr>
            <a:lvl6pPr marL="1371326" lvl="5" indent="-171416" algn="l">
              <a:lnSpc>
                <a:spcPct val="100000"/>
              </a:lnSpc>
              <a:spcBef>
                <a:spcPts val="0"/>
              </a:spcBef>
              <a:spcAft>
                <a:spcPts val="0"/>
              </a:spcAft>
              <a:buClr>
                <a:schemeClr val="dk1"/>
              </a:buClr>
              <a:buSzPts val="1800"/>
              <a:buChar char="•"/>
              <a:defRPr/>
            </a:lvl6pPr>
            <a:lvl7pPr marL="1599880" lvl="6" indent="-171416" algn="l">
              <a:lnSpc>
                <a:spcPct val="100000"/>
              </a:lnSpc>
              <a:spcBef>
                <a:spcPts val="0"/>
              </a:spcBef>
              <a:spcAft>
                <a:spcPts val="0"/>
              </a:spcAft>
              <a:buClr>
                <a:schemeClr val="dk1"/>
              </a:buClr>
              <a:buSzPts val="1800"/>
              <a:buAutoNum type="arabicPeriod"/>
              <a:defRPr/>
            </a:lvl7pPr>
            <a:lvl8pPr marL="1828434" lvl="7" indent="-171416" algn="l">
              <a:lnSpc>
                <a:spcPct val="100000"/>
              </a:lnSpc>
              <a:spcBef>
                <a:spcPts val="0"/>
              </a:spcBef>
              <a:spcAft>
                <a:spcPts val="0"/>
              </a:spcAft>
              <a:buClr>
                <a:schemeClr val="dk1"/>
              </a:buClr>
              <a:buSzPts val="1800"/>
              <a:buAutoNum type="alphaLcPeriod"/>
              <a:defRPr/>
            </a:lvl8pPr>
            <a:lvl9pPr marL="2056989" lvl="8" indent="-171416" algn="l">
              <a:lnSpc>
                <a:spcPct val="100000"/>
              </a:lnSpc>
              <a:spcBef>
                <a:spcPts val="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849322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RPD Tekst + Foto">
  <p:cSld name="NRPD Tekst + Foto">
    <p:spTree>
      <p:nvGrpSpPr>
        <p:cNvPr id="1" name="Shape 74"/>
        <p:cNvGrpSpPr/>
        <p:nvPr/>
      </p:nvGrpSpPr>
      <p:grpSpPr>
        <a:xfrm>
          <a:off x="0" y="0"/>
          <a:ext cx="0" cy="0"/>
          <a:chOff x="0" y="0"/>
          <a:chExt cx="0" cy="0"/>
        </a:xfrm>
      </p:grpSpPr>
      <p:sp>
        <p:nvSpPr>
          <p:cNvPr id="75" name="Google Shape;75;p19"/>
          <p:cNvSpPr>
            <a:spLocks noGrp="1"/>
          </p:cNvSpPr>
          <p:nvPr>
            <p:ph type="pic" idx="2"/>
          </p:nvPr>
        </p:nvSpPr>
        <p:spPr>
          <a:xfrm>
            <a:off x="6096193" y="0"/>
            <a:ext cx="6095807" cy="6858000"/>
          </a:xfrm>
          <a:prstGeom prst="rect">
            <a:avLst/>
          </a:prstGeom>
          <a:noFill/>
          <a:ln>
            <a:noFill/>
          </a:ln>
        </p:spPr>
      </p:sp>
      <p:pic>
        <p:nvPicPr>
          <p:cNvPr id="76" name="Google Shape;76;p19"/>
          <p:cNvPicPr preferRelativeResize="0"/>
          <p:nvPr/>
        </p:nvPicPr>
        <p:blipFill rotWithShape="1">
          <a:blip r:embed="rId2">
            <a:alphaModFix/>
          </a:blip>
          <a:srcRect/>
          <a:stretch/>
        </p:blipFill>
        <p:spPr>
          <a:xfrm>
            <a:off x="5853931" y="-1"/>
            <a:ext cx="484137" cy="1204129"/>
          </a:xfrm>
          <a:prstGeom prst="rect">
            <a:avLst/>
          </a:prstGeom>
          <a:noFill/>
          <a:ln>
            <a:noFill/>
          </a:ln>
        </p:spPr>
      </p:pic>
      <p:sp>
        <p:nvSpPr>
          <p:cNvPr id="77" name="Google Shape;77;p19"/>
          <p:cNvSpPr txBox="1">
            <a:spLocks noGrp="1"/>
          </p:cNvSpPr>
          <p:nvPr>
            <p:ph type="dt" idx="10"/>
          </p:nvPr>
        </p:nvSpPr>
        <p:spPr>
          <a:xfrm>
            <a:off x="8581960" y="6390586"/>
            <a:ext cx="25032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9"/>
          <p:cNvSpPr txBox="1">
            <a:spLocks noGrp="1"/>
          </p:cNvSpPr>
          <p:nvPr>
            <p:ph type="sldNum" idx="12"/>
          </p:nvPr>
        </p:nvSpPr>
        <p:spPr>
          <a:xfrm>
            <a:off x="11204254" y="6390586"/>
            <a:ext cx="7787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nl-NL" smtClean="0"/>
              <a:pPr/>
              <a:t>‹nr.›</a:t>
            </a:fld>
            <a:endParaRPr lang="nl-NL"/>
          </a:p>
        </p:txBody>
      </p:sp>
      <p:sp>
        <p:nvSpPr>
          <p:cNvPr id="79" name="Google Shape;79;p19"/>
          <p:cNvSpPr txBox="1">
            <a:spLocks noGrp="1"/>
          </p:cNvSpPr>
          <p:nvPr>
            <p:ph type="title"/>
          </p:nvPr>
        </p:nvSpPr>
        <p:spPr>
          <a:xfrm>
            <a:off x="674290" y="1380745"/>
            <a:ext cx="5001872" cy="43903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5400"/>
              <a:buFont typeface="Arial"/>
              <a:buNone/>
              <a:defRPr sz="2699"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0" name="Google Shape;80;p19"/>
          <p:cNvCxnSpPr/>
          <p:nvPr/>
        </p:nvCxnSpPr>
        <p:spPr>
          <a:xfrm>
            <a:off x="674290" y="1958069"/>
            <a:ext cx="5034695" cy="0"/>
          </a:xfrm>
          <a:prstGeom prst="straightConnector1">
            <a:avLst/>
          </a:prstGeom>
          <a:noFill/>
          <a:ln w="38100" cap="flat" cmpd="sng">
            <a:solidFill>
              <a:schemeClr val="accent1"/>
            </a:solidFill>
            <a:prstDash val="solid"/>
            <a:miter lim="800000"/>
            <a:headEnd type="none" w="sm" len="sm"/>
            <a:tailEnd type="none" w="sm" len="sm"/>
          </a:ln>
        </p:spPr>
      </p:cxnSp>
      <p:sp>
        <p:nvSpPr>
          <p:cNvPr id="81" name="Google Shape;81;p19"/>
          <p:cNvSpPr txBox="1">
            <a:spLocks noGrp="1"/>
          </p:cNvSpPr>
          <p:nvPr>
            <p:ph type="body" idx="1"/>
          </p:nvPr>
        </p:nvSpPr>
        <p:spPr>
          <a:xfrm>
            <a:off x="669046" y="2173245"/>
            <a:ext cx="5056996" cy="4078518"/>
          </a:xfrm>
          <a:prstGeom prst="rect">
            <a:avLst/>
          </a:prstGeom>
          <a:noFill/>
          <a:ln>
            <a:noFill/>
          </a:ln>
        </p:spPr>
        <p:txBody>
          <a:bodyPr spcFirstLastPara="1" wrap="square" lIns="91425" tIns="45700" rIns="91425" bIns="45700" anchor="t" anchorCtr="0">
            <a:noAutofit/>
          </a:bodyPr>
          <a:lstStyle>
            <a:lvl1pPr marL="228554" lvl="0" indent="-114277" algn="l">
              <a:lnSpc>
                <a:spcPct val="100000"/>
              </a:lnSpc>
              <a:spcBef>
                <a:spcPts val="1200"/>
              </a:spcBef>
              <a:spcAft>
                <a:spcPts val="0"/>
              </a:spcAft>
              <a:buClr>
                <a:schemeClr val="dk1"/>
              </a:buClr>
              <a:buSzPts val="3400"/>
              <a:buFont typeface="Arial"/>
              <a:buNone/>
              <a:defRPr sz="1700" b="0" i="0">
                <a:latin typeface="Arial"/>
                <a:ea typeface="Arial"/>
                <a:cs typeface="Arial"/>
                <a:sym typeface="Arial"/>
              </a:defRPr>
            </a:lvl1pPr>
            <a:lvl2pPr marL="457109" lvl="1" indent="-114277" algn="l">
              <a:lnSpc>
                <a:spcPct val="100000"/>
              </a:lnSpc>
              <a:spcBef>
                <a:spcPts val="1200"/>
              </a:spcBef>
              <a:spcAft>
                <a:spcPts val="0"/>
              </a:spcAft>
              <a:buClr>
                <a:srgbClr val="42145F"/>
              </a:buClr>
              <a:buSzPts val="4000"/>
              <a:buNone/>
              <a:defRPr sz="2000" b="1" i="0">
                <a:latin typeface="Arial"/>
                <a:ea typeface="Arial"/>
                <a:cs typeface="Arial"/>
                <a:sym typeface="Arial"/>
              </a:defRPr>
            </a:lvl2pPr>
            <a:lvl3pPr marL="685663" lvl="2" indent="-114277" algn="l">
              <a:lnSpc>
                <a:spcPct val="100000"/>
              </a:lnSpc>
              <a:spcBef>
                <a:spcPts val="1200"/>
              </a:spcBef>
              <a:spcAft>
                <a:spcPts val="0"/>
              </a:spcAft>
              <a:buClr>
                <a:srgbClr val="42145F"/>
              </a:buClr>
              <a:buSzPts val="3400"/>
              <a:buNone/>
              <a:defRPr sz="1700" b="1" i="0">
                <a:latin typeface="Arial"/>
                <a:ea typeface="Arial"/>
                <a:cs typeface="Arial"/>
                <a:sym typeface="Arial"/>
              </a:defRPr>
            </a:lvl3pPr>
            <a:lvl4pPr marL="914217" lvl="3" indent="-222206" algn="l">
              <a:lnSpc>
                <a:spcPct val="100000"/>
              </a:lnSpc>
              <a:spcBef>
                <a:spcPts val="0"/>
              </a:spcBef>
              <a:spcAft>
                <a:spcPts val="0"/>
              </a:spcAft>
              <a:buClr>
                <a:schemeClr val="dk1"/>
              </a:buClr>
              <a:buSzPts val="3400"/>
              <a:buChar char="•"/>
              <a:defRPr sz="1700" b="0" i="0">
                <a:latin typeface="Arial"/>
                <a:ea typeface="Arial"/>
                <a:cs typeface="Arial"/>
                <a:sym typeface="Arial"/>
              </a:defRPr>
            </a:lvl4pPr>
            <a:lvl5pPr marL="1142771" lvl="4" indent="-222206" algn="l">
              <a:lnSpc>
                <a:spcPct val="100000"/>
              </a:lnSpc>
              <a:spcBef>
                <a:spcPts val="0"/>
              </a:spcBef>
              <a:spcAft>
                <a:spcPts val="0"/>
              </a:spcAft>
              <a:buClr>
                <a:schemeClr val="dk1"/>
              </a:buClr>
              <a:buSzPts val="3400"/>
              <a:buChar char="•"/>
              <a:defRPr sz="1700" b="0" i="0">
                <a:latin typeface="Arial"/>
                <a:ea typeface="Arial"/>
                <a:cs typeface="Arial"/>
                <a:sym typeface="Arial"/>
              </a:defRPr>
            </a:lvl5pPr>
            <a:lvl6pPr marL="1371326" lvl="5" indent="-171416" algn="l">
              <a:lnSpc>
                <a:spcPct val="100000"/>
              </a:lnSpc>
              <a:spcBef>
                <a:spcPts val="0"/>
              </a:spcBef>
              <a:spcAft>
                <a:spcPts val="0"/>
              </a:spcAft>
              <a:buClr>
                <a:schemeClr val="dk1"/>
              </a:buClr>
              <a:buSzPts val="1800"/>
              <a:buChar char="•"/>
              <a:defRPr/>
            </a:lvl6pPr>
            <a:lvl7pPr marL="1599880" lvl="6" indent="-171416" algn="l">
              <a:lnSpc>
                <a:spcPct val="100000"/>
              </a:lnSpc>
              <a:spcBef>
                <a:spcPts val="0"/>
              </a:spcBef>
              <a:spcAft>
                <a:spcPts val="0"/>
              </a:spcAft>
              <a:buClr>
                <a:schemeClr val="dk1"/>
              </a:buClr>
              <a:buSzPts val="1800"/>
              <a:buAutoNum type="arabicPeriod"/>
              <a:defRPr/>
            </a:lvl7pPr>
            <a:lvl8pPr marL="1828434" lvl="7" indent="-171416" algn="l">
              <a:lnSpc>
                <a:spcPct val="100000"/>
              </a:lnSpc>
              <a:spcBef>
                <a:spcPts val="0"/>
              </a:spcBef>
              <a:spcAft>
                <a:spcPts val="0"/>
              </a:spcAft>
              <a:buClr>
                <a:schemeClr val="dk1"/>
              </a:buClr>
              <a:buSzPts val="1800"/>
              <a:buAutoNum type="alphaLcPeriod"/>
              <a:defRPr/>
            </a:lvl8pPr>
            <a:lvl9pPr marL="2056989" lvl="8" indent="-171416" algn="l">
              <a:lnSpc>
                <a:spcPct val="100000"/>
              </a:lnSpc>
              <a:spcBef>
                <a:spcPts val="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7812912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RPD Tekst + 2 Foto's">
  <p:cSld name="NRPD Tekst + 2 Foto's">
    <p:spTree>
      <p:nvGrpSpPr>
        <p:cNvPr id="1" name="Shape 82"/>
        <p:cNvGrpSpPr/>
        <p:nvPr/>
      </p:nvGrpSpPr>
      <p:grpSpPr>
        <a:xfrm>
          <a:off x="0" y="0"/>
          <a:ext cx="0" cy="0"/>
          <a:chOff x="0" y="0"/>
          <a:chExt cx="0" cy="0"/>
        </a:xfrm>
      </p:grpSpPr>
      <p:sp>
        <p:nvSpPr>
          <p:cNvPr id="83" name="Google Shape;83;p20"/>
          <p:cNvSpPr>
            <a:spLocks noGrp="1"/>
          </p:cNvSpPr>
          <p:nvPr>
            <p:ph type="pic" idx="2"/>
          </p:nvPr>
        </p:nvSpPr>
        <p:spPr>
          <a:xfrm>
            <a:off x="6096194" y="0"/>
            <a:ext cx="6095807" cy="6858000"/>
          </a:xfrm>
          <a:prstGeom prst="rect">
            <a:avLst/>
          </a:prstGeom>
          <a:noFill/>
          <a:ln>
            <a:noFill/>
          </a:ln>
        </p:spPr>
      </p:sp>
      <p:pic>
        <p:nvPicPr>
          <p:cNvPr id="84" name="Google Shape;84;p20"/>
          <p:cNvPicPr preferRelativeResize="0"/>
          <p:nvPr/>
        </p:nvPicPr>
        <p:blipFill rotWithShape="1">
          <a:blip r:embed="rId2">
            <a:alphaModFix/>
          </a:blip>
          <a:srcRect/>
          <a:stretch/>
        </p:blipFill>
        <p:spPr>
          <a:xfrm>
            <a:off x="5853931" y="-1"/>
            <a:ext cx="484137" cy="1204129"/>
          </a:xfrm>
          <a:prstGeom prst="rect">
            <a:avLst/>
          </a:prstGeom>
          <a:noFill/>
          <a:ln>
            <a:noFill/>
          </a:ln>
        </p:spPr>
      </p:pic>
      <p:sp>
        <p:nvSpPr>
          <p:cNvPr id="85" name="Google Shape;85;p20"/>
          <p:cNvSpPr>
            <a:spLocks noGrp="1"/>
          </p:cNvSpPr>
          <p:nvPr>
            <p:ph type="pic" idx="3"/>
          </p:nvPr>
        </p:nvSpPr>
        <p:spPr>
          <a:xfrm>
            <a:off x="3190460" y="4316369"/>
            <a:ext cx="2725114" cy="2439343"/>
          </a:xfrm>
          <a:prstGeom prst="rect">
            <a:avLst/>
          </a:prstGeom>
          <a:noFill/>
          <a:ln>
            <a:noFill/>
          </a:ln>
        </p:spPr>
      </p:sp>
      <p:sp>
        <p:nvSpPr>
          <p:cNvPr id="86" name="Google Shape;86;p20"/>
          <p:cNvSpPr txBox="1">
            <a:spLocks noGrp="1"/>
          </p:cNvSpPr>
          <p:nvPr>
            <p:ph type="dt" idx="10"/>
          </p:nvPr>
        </p:nvSpPr>
        <p:spPr>
          <a:xfrm>
            <a:off x="8581960" y="6390586"/>
            <a:ext cx="25032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0"/>
          <p:cNvSpPr txBox="1">
            <a:spLocks noGrp="1"/>
          </p:cNvSpPr>
          <p:nvPr>
            <p:ph type="sldNum" idx="12"/>
          </p:nvPr>
        </p:nvSpPr>
        <p:spPr>
          <a:xfrm>
            <a:off x="11204254" y="6390586"/>
            <a:ext cx="7787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nl-NL" smtClean="0"/>
              <a:pPr/>
              <a:t>‹nr.›</a:t>
            </a:fld>
            <a:endParaRPr lang="nl-NL"/>
          </a:p>
        </p:txBody>
      </p:sp>
      <p:sp>
        <p:nvSpPr>
          <p:cNvPr id="88" name="Google Shape;88;p20"/>
          <p:cNvSpPr txBox="1">
            <a:spLocks noGrp="1"/>
          </p:cNvSpPr>
          <p:nvPr>
            <p:ph type="title"/>
          </p:nvPr>
        </p:nvSpPr>
        <p:spPr>
          <a:xfrm>
            <a:off x="674290" y="1380745"/>
            <a:ext cx="5001872" cy="43903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5400"/>
              <a:buFont typeface="Arial"/>
              <a:buNone/>
              <a:defRPr sz="2699"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9" name="Google Shape;89;p20"/>
          <p:cNvCxnSpPr/>
          <p:nvPr/>
        </p:nvCxnSpPr>
        <p:spPr>
          <a:xfrm>
            <a:off x="674290" y="1958069"/>
            <a:ext cx="5034695" cy="0"/>
          </a:xfrm>
          <a:prstGeom prst="straightConnector1">
            <a:avLst/>
          </a:prstGeom>
          <a:noFill/>
          <a:ln w="38100" cap="flat" cmpd="sng">
            <a:solidFill>
              <a:schemeClr val="accent1"/>
            </a:solidFill>
            <a:prstDash val="solid"/>
            <a:miter lim="800000"/>
            <a:headEnd type="none" w="sm" len="sm"/>
            <a:tailEnd type="none" w="sm" len="sm"/>
          </a:ln>
        </p:spPr>
      </p:cxnSp>
      <p:sp>
        <p:nvSpPr>
          <p:cNvPr id="90" name="Google Shape;90;p20"/>
          <p:cNvSpPr txBox="1">
            <a:spLocks noGrp="1"/>
          </p:cNvSpPr>
          <p:nvPr>
            <p:ph type="body" idx="1"/>
          </p:nvPr>
        </p:nvSpPr>
        <p:spPr>
          <a:xfrm>
            <a:off x="669046" y="2173245"/>
            <a:ext cx="5056996" cy="2004827"/>
          </a:xfrm>
          <a:prstGeom prst="rect">
            <a:avLst/>
          </a:prstGeom>
          <a:noFill/>
          <a:ln>
            <a:noFill/>
          </a:ln>
        </p:spPr>
        <p:txBody>
          <a:bodyPr spcFirstLastPara="1" wrap="square" lIns="91425" tIns="45700" rIns="91425" bIns="45700" anchor="t" anchorCtr="0">
            <a:noAutofit/>
          </a:bodyPr>
          <a:lstStyle>
            <a:lvl1pPr marL="228554" lvl="0" indent="-114277" algn="l">
              <a:lnSpc>
                <a:spcPct val="100000"/>
              </a:lnSpc>
              <a:spcBef>
                <a:spcPts val="1200"/>
              </a:spcBef>
              <a:spcAft>
                <a:spcPts val="0"/>
              </a:spcAft>
              <a:buClr>
                <a:schemeClr val="dk1"/>
              </a:buClr>
              <a:buSzPts val="3400"/>
              <a:buFont typeface="Arial"/>
              <a:buNone/>
              <a:defRPr sz="1700" b="0" i="0">
                <a:latin typeface="Arial"/>
                <a:ea typeface="Arial"/>
                <a:cs typeface="Arial"/>
                <a:sym typeface="Arial"/>
              </a:defRPr>
            </a:lvl1pPr>
            <a:lvl2pPr marL="457109" lvl="1" indent="-114277" algn="l">
              <a:lnSpc>
                <a:spcPct val="100000"/>
              </a:lnSpc>
              <a:spcBef>
                <a:spcPts val="1200"/>
              </a:spcBef>
              <a:spcAft>
                <a:spcPts val="0"/>
              </a:spcAft>
              <a:buClr>
                <a:srgbClr val="42145F"/>
              </a:buClr>
              <a:buSzPts val="4000"/>
              <a:buNone/>
              <a:defRPr sz="2000" b="1" i="0">
                <a:latin typeface="Arial"/>
                <a:ea typeface="Arial"/>
                <a:cs typeface="Arial"/>
                <a:sym typeface="Arial"/>
              </a:defRPr>
            </a:lvl2pPr>
            <a:lvl3pPr marL="685663" lvl="2" indent="-114277" algn="l">
              <a:lnSpc>
                <a:spcPct val="100000"/>
              </a:lnSpc>
              <a:spcBef>
                <a:spcPts val="1200"/>
              </a:spcBef>
              <a:spcAft>
                <a:spcPts val="0"/>
              </a:spcAft>
              <a:buClr>
                <a:srgbClr val="42145F"/>
              </a:buClr>
              <a:buSzPts val="3400"/>
              <a:buNone/>
              <a:defRPr sz="1700" b="1" i="0">
                <a:latin typeface="Arial"/>
                <a:ea typeface="Arial"/>
                <a:cs typeface="Arial"/>
                <a:sym typeface="Arial"/>
              </a:defRPr>
            </a:lvl3pPr>
            <a:lvl4pPr marL="914217" lvl="3" indent="-222206" algn="l">
              <a:lnSpc>
                <a:spcPct val="100000"/>
              </a:lnSpc>
              <a:spcBef>
                <a:spcPts val="0"/>
              </a:spcBef>
              <a:spcAft>
                <a:spcPts val="0"/>
              </a:spcAft>
              <a:buClr>
                <a:schemeClr val="dk1"/>
              </a:buClr>
              <a:buSzPts val="3400"/>
              <a:buChar char="•"/>
              <a:defRPr sz="1700" b="0" i="0">
                <a:latin typeface="Arial"/>
                <a:ea typeface="Arial"/>
                <a:cs typeface="Arial"/>
                <a:sym typeface="Arial"/>
              </a:defRPr>
            </a:lvl4pPr>
            <a:lvl5pPr marL="1142771" lvl="4" indent="-222206" algn="l">
              <a:lnSpc>
                <a:spcPct val="100000"/>
              </a:lnSpc>
              <a:spcBef>
                <a:spcPts val="0"/>
              </a:spcBef>
              <a:spcAft>
                <a:spcPts val="0"/>
              </a:spcAft>
              <a:buClr>
                <a:schemeClr val="dk1"/>
              </a:buClr>
              <a:buSzPts val="3400"/>
              <a:buChar char="•"/>
              <a:defRPr sz="1700" b="0" i="0">
                <a:latin typeface="Arial"/>
                <a:ea typeface="Arial"/>
                <a:cs typeface="Arial"/>
                <a:sym typeface="Arial"/>
              </a:defRPr>
            </a:lvl5pPr>
            <a:lvl6pPr marL="1371326" lvl="5" indent="-171416" algn="l">
              <a:lnSpc>
                <a:spcPct val="100000"/>
              </a:lnSpc>
              <a:spcBef>
                <a:spcPts val="0"/>
              </a:spcBef>
              <a:spcAft>
                <a:spcPts val="0"/>
              </a:spcAft>
              <a:buClr>
                <a:schemeClr val="dk1"/>
              </a:buClr>
              <a:buSzPts val="1800"/>
              <a:buChar char="•"/>
              <a:defRPr/>
            </a:lvl6pPr>
            <a:lvl7pPr marL="1599880" lvl="6" indent="-171416" algn="l">
              <a:lnSpc>
                <a:spcPct val="100000"/>
              </a:lnSpc>
              <a:spcBef>
                <a:spcPts val="0"/>
              </a:spcBef>
              <a:spcAft>
                <a:spcPts val="0"/>
              </a:spcAft>
              <a:buClr>
                <a:schemeClr val="dk1"/>
              </a:buClr>
              <a:buSzPts val="1800"/>
              <a:buAutoNum type="arabicPeriod"/>
              <a:defRPr/>
            </a:lvl7pPr>
            <a:lvl8pPr marL="1828434" lvl="7" indent="-171416" algn="l">
              <a:lnSpc>
                <a:spcPct val="100000"/>
              </a:lnSpc>
              <a:spcBef>
                <a:spcPts val="0"/>
              </a:spcBef>
              <a:spcAft>
                <a:spcPts val="0"/>
              </a:spcAft>
              <a:buClr>
                <a:schemeClr val="dk1"/>
              </a:buClr>
              <a:buSzPts val="1800"/>
              <a:buAutoNum type="alphaLcPeriod"/>
              <a:defRPr/>
            </a:lvl8pPr>
            <a:lvl9pPr marL="2056989" lvl="8" indent="-171416" algn="l">
              <a:lnSpc>
                <a:spcPct val="100000"/>
              </a:lnSpc>
              <a:spcBef>
                <a:spcPts val="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555125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RPD Tekst + 2 Landscape Foto's">
  <p:cSld name="NRPD Tekst + 2 Landscape Foto's">
    <p:spTree>
      <p:nvGrpSpPr>
        <p:cNvPr id="1" name="Shape 91"/>
        <p:cNvGrpSpPr/>
        <p:nvPr/>
      </p:nvGrpSpPr>
      <p:grpSpPr>
        <a:xfrm>
          <a:off x="0" y="0"/>
          <a:ext cx="0" cy="0"/>
          <a:chOff x="0" y="0"/>
          <a:chExt cx="0" cy="0"/>
        </a:xfrm>
      </p:grpSpPr>
      <p:sp>
        <p:nvSpPr>
          <p:cNvPr id="92" name="Google Shape;92;p21"/>
          <p:cNvSpPr>
            <a:spLocks noGrp="1"/>
          </p:cNvSpPr>
          <p:nvPr>
            <p:ph type="pic" idx="2"/>
          </p:nvPr>
        </p:nvSpPr>
        <p:spPr>
          <a:xfrm>
            <a:off x="6096194" y="0"/>
            <a:ext cx="6095806" cy="3339000"/>
          </a:xfrm>
          <a:prstGeom prst="rect">
            <a:avLst/>
          </a:prstGeom>
          <a:noFill/>
          <a:ln>
            <a:noFill/>
          </a:ln>
        </p:spPr>
      </p:sp>
      <p:sp>
        <p:nvSpPr>
          <p:cNvPr id="93" name="Google Shape;93;p21"/>
          <p:cNvSpPr>
            <a:spLocks noGrp="1"/>
          </p:cNvSpPr>
          <p:nvPr>
            <p:ph type="pic" idx="3"/>
          </p:nvPr>
        </p:nvSpPr>
        <p:spPr>
          <a:xfrm>
            <a:off x="6096000" y="3518694"/>
            <a:ext cx="6096000" cy="3339307"/>
          </a:xfrm>
          <a:prstGeom prst="rect">
            <a:avLst/>
          </a:prstGeom>
          <a:noFill/>
          <a:ln>
            <a:noFill/>
          </a:ln>
        </p:spPr>
      </p:sp>
      <p:pic>
        <p:nvPicPr>
          <p:cNvPr id="94" name="Google Shape;94;p21"/>
          <p:cNvPicPr preferRelativeResize="0"/>
          <p:nvPr/>
        </p:nvPicPr>
        <p:blipFill rotWithShape="1">
          <a:blip r:embed="rId2">
            <a:alphaModFix/>
          </a:blip>
          <a:srcRect/>
          <a:stretch/>
        </p:blipFill>
        <p:spPr>
          <a:xfrm>
            <a:off x="5853931" y="-1"/>
            <a:ext cx="484137" cy="1204129"/>
          </a:xfrm>
          <a:prstGeom prst="rect">
            <a:avLst/>
          </a:prstGeom>
          <a:noFill/>
          <a:ln>
            <a:noFill/>
          </a:ln>
        </p:spPr>
      </p:pic>
      <p:sp>
        <p:nvSpPr>
          <p:cNvPr id="95" name="Google Shape;95;p21"/>
          <p:cNvSpPr txBox="1">
            <a:spLocks noGrp="1"/>
          </p:cNvSpPr>
          <p:nvPr>
            <p:ph type="dt" idx="10"/>
          </p:nvPr>
        </p:nvSpPr>
        <p:spPr>
          <a:xfrm>
            <a:off x="8581960" y="6390586"/>
            <a:ext cx="25032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21"/>
          <p:cNvSpPr txBox="1">
            <a:spLocks noGrp="1"/>
          </p:cNvSpPr>
          <p:nvPr>
            <p:ph type="sldNum" idx="12"/>
          </p:nvPr>
        </p:nvSpPr>
        <p:spPr>
          <a:xfrm>
            <a:off x="11204254" y="6390586"/>
            <a:ext cx="7787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nl-NL" smtClean="0"/>
              <a:pPr/>
              <a:t>‹nr.›</a:t>
            </a:fld>
            <a:endParaRPr lang="nl-NL"/>
          </a:p>
        </p:txBody>
      </p:sp>
      <p:sp>
        <p:nvSpPr>
          <p:cNvPr id="97" name="Google Shape;97;p21"/>
          <p:cNvSpPr txBox="1">
            <a:spLocks noGrp="1"/>
          </p:cNvSpPr>
          <p:nvPr>
            <p:ph type="title"/>
          </p:nvPr>
        </p:nvSpPr>
        <p:spPr>
          <a:xfrm>
            <a:off x="674290" y="1380745"/>
            <a:ext cx="5001872" cy="43903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5400"/>
              <a:buFont typeface="Arial"/>
              <a:buNone/>
              <a:defRPr sz="2699"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8" name="Google Shape;98;p21"/>
          <p:cNvCxnSpPr/>
          <p:nvPr/>
        </p:nvCxnSpPr>
        <p:spPr>
          <a:xfrm>
            <a:off x="674290" y="1958069"/>
            <a:ext cx="5034695" cy="0"/>
          </a:xfrm>
          <a:prstGeom prst="straightConnector1">
            <a:avLst/>
          </a:prstGeom>
          <a:noFill/>
          <a:ln w="38100" cap="flat" cmpd="sng">
            <a:solidFill>
              <a:schemeClr val="accent1"/>
            </a:solidFill>
            <a:prstDash val="solid"/>
            <a:miter lim="800000"/>
            <a:headEnd type="none" w="sm" len="sm"/>
            <a:tailEnd type="none" w="sm" len="sm"/>
          </a:ln>
        </p:spPr>
      </p:cxnSp>
      <p:sp>
        <p:nvSpPr>
          <p:cNvPr id="99" name="Google Shape;99;p21"/>
          <p:cNvSpPr txBox="1">
            <a:spLocks noGrp="1"/>
          </p:cNvSpPr>
          <p:nvPr>
            <p:ph type="body" idx="1"/>
          </p:nvPr>
        </p:nvSpPr>
        <p:spPr>
          <a:xfrm>
            <a:off x="669046" y="2173245"/>
            <a:ext cx="5056996" cy="4078518"/>
          </a:xfrm>
          <a:prstGeom prst="rect">
            <a:avLst/>
          </a:prstGeom>
          <a:noFill/>
          <a:ln>
            <a:noFill/>
          </a:ln>
        </p:spPr>
        <p:txBody>
          <a:bodyPr spcFirstLastPara="1" wrap="square" lIns="91425" tIns="45700" rIns="91425" bIns="45700" anchor="t" anchorCtr="0">
            <a:noAutofit/>
          </a:bodyPr>
          <a:lstStyle>
            <a:lvl1pPr marL="228554" lvl="0" indent="-114277" algn="l">
              <a:lnSpc>
                <a:spcPct val="100000"/>
              </a:lnSpc>
              <a:spcBef>
                <a:spcPts val="1200"/>
              </a:spcBef>
              <a:spcAft>
                <a:spcPts val="0"/>
              </a:spcAft>
              <a:buClr>
                <a:schemeClr val="dk1"/>
              </a:buClr>
              <a:buSzPts val="3400"/>
              <a:buFont typeface="Arial"/>
              <a:buNone/>
              <a:defRPr sz="1700" b="0" i="0">
                <a:latin typeface="Arial"/>
                <a:ea typeface="Arial"/>
                <a:cs typeface="Arial"/>
                <a:sym typeface="Arial"/>
              </a:defRPr>
            </a:lvl1pPr>
            <a:lvl2pPr marL="457109" lvl="1" indent="-114277" algn="l">
              <a:lnSpc>
                <a:spcPct val="100000"/>
              </a:lnSpc>
              <a:spcBef>
                <a:spcPts val="1200"/>
              </a:spcBef>
              <a:spcAft>
                <a:spcPts val="0"/>
              </a:spcAft>
              <a:buClr>
                <a:srgbClr val="42145F"/>
              </a:buClr>
              <a:buSzPts val="4000"/>
              <a:buNone/>
              <a:defRPr sz="2000" b="1" i="0">
                <a:latin typeface="Arial"/>
                <a:ea typeface="Arial"/>
                <a:cs typeface="Arial"/>
                <a:sym typeface="Arial"/>
              </a:defRPr>
            </a:lvl2pPr>
            <a:lvl3pPr marL="685663" lvl="2" indent="-114277" algn="l">
              <a:lnSpc>
                <a:spcPct val="100000"/>
              </a:lnSpc>
              <a:spcBef>
                <a:spcPts val="1200"/>
              </a:spcBef>
              <a:spcAft>
                <a:spcPts val="0"/>
              </a:spcAft>
              <a:buClr>
                <a:srgbClr val="42145F"/>
              </a:buClr>
              <a:buSzPts val="3400"/>
              <a:buNone/>
              <a:defRPr sz="1700" b="1" i="0">
                <a:latin typeface="Arial"/>
                <a:ea typeface="Arial"/>
                <a:cs typeface="Arial"/>
                <a:sym typeface="Arial"/>
              </a:defRPr>
            </a:lvl3pPr>
            <a:lvl4pPr marL="914217" lvl="3" indent="-222206" algn="l">
              <a:lnSpc>
                <a:spcPct val="100000"/>
              </a:lnSpc>
              <a:spcBef>
                <a:spcPts val="0"/>
              </a:spcBef>
              <a:spcAft>
                <a:spcPts val="0"/>
              </a:spcAft>
              <a:buClr>
                <a:schemeClr val="dk1"/>
              </a:buClr>
              <a:buSzPts val="3400"/>
              <a:buChar char="•"/>
              <a:defRPr sz="1700" b="0" i="0">
                <a:latin typeface="Arial"/>
                <a:ea typeface="Arial"/>
                <a:cs typeface="Arial"/>
                <a:sym typeface="Arial"/>
              </a:defRPr>
            </a:lvl4pPr>
            <a:lvl5pPr marL="1142771" lvl="4" indent="-222206" algn="l">
              <a:lnSpc>
                <a:spcPct val="100000"/>
              </a:lnSpc>
              <a:spcBef>
                <a:spcPts val="0"/>
              </a:spcBef>
              <a:spcAft>
                <a:spcPts val="0"/>
              </a:spcAft>
              <a:buClr>
                <a:schemeClr val="dk1"/>
              </a:buClr>
              <a:buSzPts val="3400"/>
              <a:buChar char="•"/>
              <a:defRPr sz="1700" b="0" i="0">
                <a:latin typeface="Arial"/>
                <a:ea typeface="Arial"/>
                <a:cs typeface="Arial"/>
                <a:sym typeface="Arial"/>
              </a:defRPr>
            </a:lvl5pPr>
            <a:lvl6pPr marL="1371326" lvl="5" indent="-171416" algn="l">
              <a:lnSpc>
                <a:spcPct val="100000"/>
              </a:lnSpc>
              <a:spcBef>
                <a:spcPts val="0"/>
              </a:spcBef>
              <a:spcAft>
                <a:spcPts val="0"/>
              </a:spcAft>
              <a:buClr>
                <a:schemeClr val="dk1"/>
              </a:buClr>
              <a:buSzPts val="1800"/>
              <a:buChar char="•"/>
              <a:defRPr/>
            </a:lvl6pPr>
            <a:lvl7pPr marL="1599880" lvl="6" indent="-171416" algn="l">
              <a:lnSpc>
                <a:spcPct val="100000"/>
              </a:lnSpc>
              <a:spcBef>
                <a:spcPts val="0"/>
              </a:spcBef>
              <a:spcAft>
                <a:spcPts val="0"/>
              </a:spcAft>
              <a:buClr>
                <a:schemeClr val="dk1"/>
              </a:buClr>
              <a:buSzPts val="1800"/>
              <a:buAutoNum type="arabicPeriod"/>
              <a:defRPr/>
            </a:lvl7pPr>
            <a:lvl8pPr marL="1828434" lvl="7" indent="-171416" algn="l">
              <a:lnSpc>
                <a:spcPct val="100000"/>
              </a:lnSpc>
              <a:spcBef>
                <a:spcPts val="0"/>
              </a:spcBef>
              <a:spcAft>
                <a:spcPts val="0"/>
              </a:spcAft>
              <a:buClr>
                <a:schemeClr val="dk1"/>
              </a:buClr>
              <a:buSzPts val="1800"/>
              <a:buAutoNum type="alphaLcPeriod"/>
              <a:defRPr/>
            </a:lvl8pPr>
            <a:lvl9pPr marL="2056989" lvl="8" indent="-171416" algn="l">
              <a:lnSpc>
                <a:spcPct val="100000"/>
              </a:lnSpc>
              <a:spcBef>
                <a:spcPts val="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839281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RPD Tekst + 3 Foto's">
  <p:cSld name="NRPD Tekst + 3 Foto's">
    <p:spTree>
      <p:nvGrpSpPr>
        <p:cNvPr id="1" name="Shape 100"/>
        <p:cNvGrpSpPr/>
        <p:nvPr/>
      </p:nvGrpSpPr>
      <p:grpSpPr>
        <a:xfrm>
          <a:off x="0" y="0"/>
          <a:ext cx="0" cy="0"/>
          <a:chOff x="0" y="0"/>
          <a:chExt cx="0" cy="0"/>
        </a:xfrm>
      </p:grpSpPr>
      <p:sp>
        <p:nvSpPr>
          <p:cNvPr id="101" name="Google Shape;101;p22"/>
          <p:cNvSpPr>
            <a:spLocks noGrp="1"/>
          </p:cNvSpPr>
          <p:nvPr>
            <p:ph type="pic" idx="2"/>
          </p:nvPr>
        </p:nvSpPr>
        <p:spPr>
          <a:xfrm>
            <a:off x="6096194" y="0"/>
            <a:ext cx="2957915" cy="3339000"/>
          </a:xfrm>
          <a:prstGeom prst="rect">
            <a:avLst/>
          </a:prstGeom>
          <a:noFill/>
          <a:ln>
            <a:noFill/>
          </a:ln>
        </p:spPr>
      </p:sp>
      <p:sp>
        <p:nvSpPr>
          <p:cNvPr id="102" name="Google Shape;102;p22"/>
          <p:cNvSpPr>
            <a:spLocks noGrp="1"/>
          </p:cNvSpPr>
          <p:nvPr>
            <p:ph type="pic" idx="3"/>
          </p:nvPr>
        </p:nvSpPr>
        <p:spPr>
          <a:xfrm>
            <a:off x="9234079" y="0"/>
            <a:ext cx="2957921" cy="3339307"/>
          </a:xfrm>
          <a:prstGeom prst="rect">
            <a:avLst/>
          </a:prstGeom>
          <a:noFill/>
          <a:ln>
            <a:noFill/>
          </a:ln>
        </p:spPr>
      </p:sp>
      <p:sp>
        <p:nvSpPr>
          <p:cNvPr id="103" name="Google Shape;103;p22"/>
          <p:cNvSpPr>
            <a:spLocks noGrp="1"/>
          </p:cNvSpPr>
          <p:nvPr>
            <p:ph type="pic" idx="4"/>
          </p:nvPr>
        </p:nvSpPr>
        <p:spPr>
          <a:xfrm>
            <a:off x="6096000" y="3518694"/>
            <a:ext cx="6096000" cy="3339307"/>
          </a:xfrm>
          <a:prstGeom prst="rect">
            <a:avLst/>
          </a:prstGeom>
          <a:noFill/>
          <a:ln>
            <a:noFill/>
          </a:ln>
        </p:spPr>
      </p:sp>
      <p:pic>
        <p:nvPicPr>
          <p:cNvPr id="104" name="Google Shape;104;p22"/>
          <p:cNvPicPr preferRelativeResize="0"/>
          <p:nvPr/>
        </p:nvPicPr>
        <p:blipFill rotWithShape="1">
          <a:blip r:embed="rId2">
            <a:alphaModFix/>
          </a:blip>
          <a:srcRect/>
          <a:stretch/>
        </p:blipFill>
        <p:spPr>
          <a:xfrm>
            <a:off x="5853931" y="-1"/>
            <a:ext cx="484137" cy="1204129"/>
          </a:xfrm>
          <a:prstGeom prst="rect">
            <a:avLst/>
          </a:prstGeom>
          <a:noFill/>
          <a:ln>
            <a:noFill/>
          </a:ln>
        </p:spPr>
      </p:pic>
      <p:sp>
        <p:nvSpPr>
          <p:cNvPr id="105" name="Google Shape;105;p22"/>
          <p:cNvSpPr txBox="1">
            <a:spLocks noGrp="1"/>
          </p:cNvSpPr>
          <p:nvPr>
            <p:ph type="dt" idx="10"/>
          </p:nvPr>
        </p:nvSpPr>
        <p:spPr>
          <a:xfrm>
            <a:off x="8581960" y="6390586"/>
            <a:ext cx="25032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22"/>
          <p:cNvSpPr txBox="1">
            <a:spLocks noGrp="1"/>
          </p:cNvSpPr>
          <p:nvPr>
            <p:ph type="sldNum" idx="12"/>
          </p:nvPr>
        </p:nvSpPr>
        <p:spPr>
          <a:xfrm>
            <a:off x="11204254" y="6390586"/>
            <a:ext cx="7787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nl-NL" smtClean="0"/>
              <a:pPr/>
              <a:t>‹nr.›</a:t>
            </a:fld>
            <a:endParaRPr lang="nl-NL"/>
          </a:p>
        </p:txBody>
      </p:sp>
      <p:sp>
        <p:nvSpPr>
          <p:cNvPr id="107" name="Google Shape;107;p22"/>
          <p:cNvSpPr txBox="1">
            <a:spLocks noGrp="1"/>
          </p:cNvSpPr>
          <p:nvPr>
            <p:ph type="title"/>
          </p:nvPr>
        </p:nvSpPr>
        <p:spPr>
          <a:xfrm>
            <a:off x="674290" y="1380745"/>
            <a:ext cx="5001872" cy="439031"/>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2"/>
              </a:buClr>
              <a:buSzPts val="5400"/>
              <a:buFont typeface="Arial"/>
              <a:buNone/>
              <a:defRPr sz="2699" b="1"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8" name="Google Shape;108;p22"/>
          <p:cNvCxnSpPr/>
          <p:nvPr/>
        </p:nvCxnSpPr>
        <p:spPr>
          <a:xfrm>
            <a:off x="674290" y="1958069"/>
            <a:ext cx="5034695" cy="0"/>
          </a:xfrm>
          <a:prstGeom prst="straightConnector1">
            <a:avLst/>
          </a:prstGeom>
          <a:noFill/>
          <a:ln w="38100" cap="flat" cmpd="sng">
            <a:solidFill>
              <a:schemeClr val="accent1"/>
            </a:solidFill>
            <a:prstDash val="solid"/>
            <a:miter lim="800000"/>
            <a:headEnd type="none" w="sm" len="sm"/>
            <a:tailEnd type="none" w="sm" len="sm"/>
          </a:ln>
        </p:spPr>
      </p:cxnSp>
      <p:sp>
        <p:nvSpPr>
          <p:cNvPr id="109" name="Google Shape;109;p22"/>
          <p:cNvSpPr txBox="1">
            <a:spLocks noGrp="1"/>
          </p:cNvSpPr>
          <p:nvPr>
            <p:ph type="body" idx="1"/>
          </p:nvPr>
        </p:nvSpPr>
        <p:spPr>
          <a:xfrm>
            <a:off x="669046" y="2173245"/>
            <a:ext cx="5056996" cy="4078518"/>
          </a:xfrm>
          <a:prstGeom prst="rect">
            <a:avLst/>
          </a:prstGeom>
          <a:noFill/>
          <a:ln>
            <a:noFill/>
          </a:ln>
        </p:spPr>
        <p:txBody>
          <a:bodyPr spcFirstLastPara="1" wrap="square" lIns="91425" tIns="45700" rIns="91425" bIns="45700" anchor="t" anchorCtr="0">
            <a:noAutofit/>
          </a:bodyPr>
          <a:lstStyle>
            <a:lvl1pPr marL="228554" lvl="0" indent="-114277" algn="l">
              <a:lnSpc>
                <a:spcPct val="100000"/>
              </a:lnSpc>
              <a:spcBef>
                <a:spcPts val="1200"/>
              </a:spcBef>
              <a:spcAft>
                <a:spcPts val="0"/>
              </a:spcAft>
              <a:buClr>
                <a:schemeClr val="dk1"/>
              </a:buClr>
              <a:buSzPts val="3400"/>
              <a:buFont typeface="Arial"/>
              <a:buNone/>
              <a:defRPr sz="1700" b="0" i="0">
                <a:latin typeface="Arial"/>
                <a:ea typeface="Arial"/>
                <a:cs typeface="Arial"/>
                <a:sym typeface="Arial"/>
              </a:defRPr>
            </a:lvl1pPr>
            <a:lvl2pPr marL="457109" lvl="1" indent="-114277" algn="l">
              <a:lnSpc>
                <a:spcPct val="100000"/>
              </a:lnSpc>
              <a:spcBef>
                <a:spcPts val="1200"/>
              </a:spcBef>
              <a:spcAft>
                <a:spcPts val="0"/>
              </a:spcAft>
              <a:buClr>
                <a:srgbClr val="42145F"/>
              </a:buClr>
              <a:buSzPts val="4000"/>
              <a:buNone/>
              <a:defRPr sz="2000" b="1" i="0">
                <a:latin typeface="Arial"/>
                <a:ea typeface="Arial"/>
                <a:cs typeface="Arial"/>
                <a:sym typeface="Arial"/>
              </a:defRPr>
            </a:lvl2pPr>
            <a:lvl3pPr marL="685663" lvl="2" indent="-114277" algn="l">
              <a:lnSpc>
                <a:spcPct val="100000"/>
              </a:lnSpc>
              <a:spcBef>
                <a:spcPts val="1200"/>
              </a:spcBef>
              <a:spcAft>
                <a:spcPts val="0"/>
              </a:spcAft>
              <a:buClr>
                <a:srgbClr val="42145F"/>
              </a:buClr>
              <a:buSzPts val="3400"/>
              <a:buNone/>
              <a:defRPr sz="1700" b="1" i="0">
                <a:latin typeface="Arial"/>
                <a:ea typeface="Arial"/>
                <a:cs typeface="Arial"/>
                <a:sym typeface="Arial"/>
              </a:defRPr>
            </a:lvl3pPr>
            <a:lvl4pPr marL="914217" lvl="3" indent="-222206" algn="l">
              <a:lnSpc>
                <a:spcPct val="100000"/>
              </a:lnSpc>
              <a:spcBef>
                <a:spcPts val="0"/>
              </a:spcBef>
              <a:spcAft>
                <a:spcPts val="0"/>
              </a:spcAft>
              <a:buClr>
                <a:schemeClr val="dk1"/>
              </a:buClr>
              <a:buSzPts val="3400"/>
              <a:buChar char="•"/>
              <a:defRPr sz="1700" b="0" i="0">
                <a:latin typeface="Arial"/>
                <a:ea typeface="Arial"/>
                <a:cs typeface="Arial"/>
                <a:sym typeface="Arial"/>
              </a:defRPr>
            </a:lvl4pPr>
            <a:lvl5pPr marL="1142771" lvl="4" indent="-222206" algn="l">
              <a:lnSpc>
                <a:spcPct val="100000"/>
              </a:lnSpc>
              <a:spcBef>
                <a:spcPts val="0"/>
              </a:spcBef>
              <a:spcAft>
                <a:spcPts val="0"/>
              </a:spcAft>
              <a:buClr>
                <a:schemeClr val="dk1"/>
              </a:buClr>
              <a:buSzPts val="3400"/>
              <a:buChar char="•"/>
              <a:defRPr sz="1700" b="0" i="0">
                <a:latin typeface="Arial"/>
                <a:ea typeface="Arial"/>
                <a:cs typeface="Arial"/>
                <a:sym typeface="Arial"/>
              </a:defRPr>
            </a:lvl5pPr>
            <a:lvl6pPr marL="1371326" lvl="5" indent="-171416" algn="l">
              <a:lnSpc>
                <a:spcPct val="100000"/>
              </a:lnSpc>
              <a:spcBef>
                <a:spcPts val="0"/>
              </a:spcBef>
              <a:spcAft>
                <a:spcPts val="0"/>
              </a:spcAft>
              <a:buClr>
                <a:schemeClr val="dk1"/>
              </a:buClr>
              <a:buSzPts val="1800"/>
              <a:buChar char="•"/>
              <a:defRPr/>
            </a:lvl6pPr>
            <a:lvl7pPr marL="1599880" lvl="6" indent="-171416" algn="l">
              <a:lnSpc>
                <a:spcPct val="100000"/>
              </a:lnSpc>
              <a:spcBef>
                <a:spcPts val="0"/>
              </a:spcBef>
              <a:spcAft>
                <a:spcPts val="0"/>
              </a:spcAft>
              <a:buClr>
                <a:schemeClr val="dk1"/>
              </a:buClr>
              <a:buSzPts val="1800"/>
              <a:buAutoNum type="arabicPeriod"/>
              <a:defRPr/>
            </a:lvl7pPr>
            <a:lvl8pPr marL="1828434" lvl="7" indent="-171416" algn="l">
              <a:lnSpc>
                <a:spcPct val="100000"/>
              </a:lnSpc>
              <a:spcBef>
                <a:spcPts val="0"/>
              </a:spcBef>
              <a:spcAft>
                <a:spcPts val="0"/>
              </a:spcAft>
              <a:buClr>
                <a:schemeClr val="dk1"/>
              </a:buClr>
              <a:buSzPts val="1800"/>
              <a:buAutoNum type="alphaLcPeriod"/>
              <a:defRPr/>
            </a:lvl8pPr>
            <a:lvl9pPr marL="2056989" lvl="8" indent="-171416" algn="l">
              <a:lnSpc>
                <a:spcPct val="100000"/>
              </a:lnSpc>
              <a:spcBef>
                <a:spcPts val="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7483965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RPD Image + Zwarte tekst">
  <p:cSld name="NRPD Image + Zwarte tekst">
    <p:spTree>
      <p:nvGrpSpPr>
        <p:cNvPr id="1" name="Shape 110"/>
        <p:cNvGrpSpPr/>
        <p:nvPr/>
      </p:nvGrpSpPr>
      <p:grpSpPr>
        <a:xfrm>
          <a:off x="0" y="0"/>
          <a:ext cx="0" cy="0"/>
          <a:chOff x="0" y="0"/>
          <a:chExt cx="0" cy="0"/>
        </a:xfrm>
      </p:grpSpPr>
      <p:pic>
        <p:nvPicPr>
          <p:cNvPr id="111" name="Google Shape;111;p23"/>
          <p:cNvPicPr preferRelativeResize="0"/>
          <p:nvPr/>
        </p:nvPicPr>
        <p:blipFill rotWithShape="1">
          <a:blip r:embed="rId2">
            <a:alphaModFix/>
          </a:blip>
          <a:srcRect/>
          <a:stretch/>
        </p:blipFill>
        <p:spPr>
          <a:xfrm>
            <a:off x="5853931" y="-1"/>
            <a:ext cx="484137" cy="1204129"/>
          </a:xfrm>
          <a:prstGeom prst="rect">
            <a:avLst/>
          </a:prstGeom>
          <a:noFill/>
          <a:ln>
            <a:noFill/>
          </a:ln>
        </p:spPr>
      </p:pic>
      <p:sp>
        <p:nvSpPr>
          <p:cNvPr id="112" name="Google Shape;112;p23"/>
          <p:cNvSpPr>
            <a:spLocks noGrp="1"/>
          </p:cNvSpPr>
          <p:nvPr>
            <p:ph type="pic" idx="2"/>
          </p:nvPr>
        </p:nvSpPr>
        <p:spPr>
          <a:xfrm>
            <a:off x="0" y="1"/>
            <a:ext cx="12192000" cy="6858000"/>
          </a:xfrm>
          <a:prstGeom prst="rect">
            <a:avLst/>
          </a:prstGeom>
          <a:noFill/>
          <a:ln>
            <a:noFill/>
          </a:ln>
        </p:spPr>
      </p:sp>
      <p:sp>
        <p:nvSpPr>
          <p:cNvPr id="113" name="Google Shape;113;p23"/>
          <p:cNvSpPr txBox="1">
            <a:spLocks noGrp="1"/>
          </p:cNvSpPr>
          <p:nvPr>
            <p:ph type="title"/>
          </p:nvPr>
        </p:nvSpPr>
        <p:spPr>
          <a:xfrm>
            <a:off x="674290" y="3646676"/>
            <a:ext cx="9957427" cy="2712473"/>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11000"/>
              <a:buFont typeface="Arial"/>
              <a:buNone/>
              <a:defRPr sz="5499"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955156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4_NRPD Tekst + Foto">
  <p:cSld name="4_NRPD Tekst + Foto">
    <p:spTree>
      <p:nvGrpSpPr>
        <p:cNvPr id="1" name="Shape 114"/>
        <p:cNvGrpSpPr/>
        <p:nvPr/>
      </p:nvGrpSpPr>
      <p:grpSpPr>
        <a:xfrm>
          <a:off x="0" y="0"/>
          <a:ext cx="0" cy="0"/>
          <a:chOff x="0" y="0"/>
          <a:chExt cx="0" cy="0"/>
        </a:xfrm>
      </p:grpSpPr>
      <p:sp>
        <p:nvSpPr>
          <p:cNvPr id="115" name="Google Shape;115;p24"/>
          <p:cNvSpPr/>
          <p:nvPr/>
        </p:nvSpPr>
        <p:spPr>
          <a:xfrm>
            <a:off x="5853931" y="0"/>
            <a:ext cx="484137" cy="965201"/>
          </a:xfrm>
          <a:prstGeom prst="rect">
            <a:avLst/>
          </a:prstGeom>
          <a:solidFill>
            <a:schemeClr val="accent1"/>
          </a:solidFill>
          <a:ln>
            <a:noFill/>
          </a:ln>
        </p:spPr>
        <p:txBody>
          <a:bodyPr spcFirstLastPara="1" wrap="square" lIns="45707" tIns="22847" rIns="45707" bIns="2284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900" b="0" i="0" u="none" strike="noStrike" cap="none">
              <a:solidFill>
                <a:schemeClr val="lt1"/>
              </a:solidFill>
              <a:latin typeface="Verdana"/>
              <a:ea typeface="Verdana"/>
              <a:cs typeface="Verdana"/>
              <a:sym typeface="Verdana"/>
            </a:endParaRPr>
          </a:p>
        </p:txBody>
      </p:sp>
      <p:sp>
        <p:nvSpPr>
          <p:cNvPr id="116" name="Google Shape;116;p24"/>
          <p:cNvSpPr txBox="1">
            <a:spLocks noGrp="1"/>
          </p:cNvSpPr>
          <p:nvPr>
            <p:ph type="dt" idx="10"/>
          </p:nvPr>
        </p:nvSpPr>
        <p:spPr>
          <a:xfrm>
            <a:off x="8581960" y="6390586"/>
            <a:ext cx="25032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4"/>
          <p:cNvSpPr txBox="1">
            <a:spLocks noGrp="1"/>
          </p:cNvSpPr>
          <p:nvPr>
            <p:ph type="sldNum" idx="12"/>
          </p:nvPr>
        </p:nvSpPr>
        <p:spPr>
          <a:xfrm>
            <a:off x="11204254" y="6390586"/>
            <a:ext cx="7787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1pPr>
            <a:lvl2pPr marL="0" marR="0" lvl="1" indent="0" algn="r">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2pPr>
            <a:lvl3pPr marL="0" marR="0" lvl="2" indent="0" algn="r">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3pPr>
            <a:lvl4pPr marL="0" marR="0" lvl="3" indent="0" algn="r">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4pPr>
            <a:lvl5pPr marL="0" marR="0" lvl="4" indent="0" algn="r">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5pPr>
            <a:lvl6pPr marL="0" marR="0" lvl="5" indent="0" algn="r">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6pPr>
            <a:lvl7pPr marL="0" marR="0" lvl="6" indent="0" algn="r">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7pPr>
            <a:lvl8pPr marL="0" marR="0" lvl="7" indent="0" algn="r">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8pPr>
            <a:lvl9pPr marL="0" marR="0" lvl="8" indent="0" algn="r">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9pPr>
          </a:lstStyle>
          <a:p>
            <a:fld id="{00000000-1234-1234-1234-123412341234}" type="slidenum">
              <a:rPr lang="nl-NL" smtClean="0"/>
              <a:pPr/>
              <a:t>‹nr.›</a:t>
            </a:fld>
            <a:endParaRPr lang="nl-NL"/>
          </a:p>
        </p:txBody>
      </p:sp>
      <p:sp>
        <p:nvSpPr>
          <p:cNvPr id="118" name="Google Shape;118;p24"/>
          <p:cNvSpPr/>
          <p:nvPr/>
        </p:nvSpPr>
        <p:spPr>
          <a:xfrm>
            <a:off x="6096194" y="0"/>
            <a:ext cx="6095806" cy="6858000"/>
          </a:xfrm>
          <a:prstGeom prst="rect">
            <a:avLst/>
          </a:prstGeom>
          <a:solidFill>
            <a:schemeClr val="accent2"/>
          </a:solidFill>
          <a:ln>
            <a:noFill/>
          </a:ln>
        </p:spPr>
        <p:txBody>
          <a:bodyPr spcFirstLastPara="1" wrap="square" lIns="45707" tIns="22847" rIns="45707" bIns="2284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900" b="0" i="0" u="none" strike="noStrike" cap="none">
              <a:solidFill>
                <a:schemeClr val="lt1"/>
              </a:solidFill>
              <a:latin typeface="Verdana"/>
              <a:ea typeface="Verdana"/>
              <a:cs typeface="Verdana"/>
              <a:sym typeface="Verdana"/>
            </a:endParaRPr>
          </a:p>
        </p:txBody>
      </p:sp>
      <p:sp>
        <p:nvSpPr>
          <p:cNvPr id="119" name="Google Shape;119;p24"/>
          <p:cNvSpPr/>
          <p:nvPr/>
        </p:nvSpPr>
        <p:spPr>
          <a:xfrm>
            <a:off x="1276184" y="2476500"/>
            <a:ext cx="13685643" cy="180000"/>
          </a:xfrm>
          <a:prstGeom prst="rect">
            <a:avLst/>
          </a:prstGeom>
          <a:solidFill>
            <a:schemeClr val="accent1"/>
          </a:solidFill>
          <a:ln>
            <a:noFill/>
          </a:ln>
        </p:spPr>
        <p:txBody>
          <a:bodyPr spcFirstLastPara="1" wrap="square" lIns="45707" tIns="22847" rIns="45707" bIns="22847"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900" b="0" i="0" u="none" strike="noStrike" cap="none">
              <a:solidFill>
                <a:schemeClr val="lt1"/>
              </a:solidFill>
              <a:latin typeface="Verdana"/>
              <a:ea typeface="Verdana"/>
              <a:cs typeface="Verdana"/>
              <a:sym typeface="Verdana"/>
            </a:endParaRPr>
          </a:p>
        </p:txBody>
      </p:sp>
    </p:spTree>
    <p:extLst>
      <p:ext uri="{BB962C8B-B14F-4D97-AF65-F5344CB8AC3E}">
        <p14:creationId xmlns:p14="http://schemas.microsoft.com/office/powerpoint/2010/main" val="2225249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nl-NL"/>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8AD75C-25B7-419E-8384-86269ED9C520}" type="datetimeFigureOut">
              <a:rPr lang="nl-NL" smtClean="0"/>
              <a:t>29-1-2026</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00ECC371-50AA-421F-8B4B-205A25C1CDB7}" type="slidenum">
              <a:rPr lang="nl-NL" smtClean="0"/>
              <a:t>‹nr.›</a:t>
            </a:fld>
            <a:endParaRPr lang="nl-NL"/>
          </a:p>
        </p:txBody>
      </p:sp>
    </p:spTree>
    <p:extLst>
      <p:ext uri="{BB962C8B-B14F-4D97-AF65-F5344CB8AC3E}">
        <p14:creationId xmlns:p14="http://schemas.microsoft.com/office/powerpoint/2010/main" val="3895010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NRPD Tekst + Foto">
  <p:cSld name="5_NRPD Tekst + Foto">
    <p:spTree>
      <p:nvGrpSpPr>
        <p:cNvPr id="1" name="Shape 120"/>
        <p:cNvGrpSpPr/>
        <p:nvPr/>
      </p:nvGrpSpPr>
      <p:grpSpPr>
        <a:xfrm>
          <a:off x="0" y="0"/>
          <a:ext cx="0" cy="0"/>
          <a:chOff x="0" y="0"/>
          <a:chExt cx="0" cy="0"/>
        </a:xfrm>
      </p:grpSpPr>
      <p:sp>
        <p:nvSpPr>
          <p:cNvPr id="121" name="Google Shape;121;p25"/>
          <p:cNvSpPr>
            <a:spLocks noGrp="1"/>
          </p:cNvSpPr>
          <p:nvPr>
            <p:ph type="pic" idx="2"/>
          </p:nvPr>
        </p:nvSpPr>
        <p:spPr>
          <a:xfrm>
            <a:off x="6096193" y="0"/>
            <a:ext cx="6095807" cy="6858000"/>
          </a:xfrm>
          <a:prstGeom prst="rect">
            <a:avLst/>
          </a:prstGeom>
          <a:noFill/>
          <a:ln>
            <a:noFill/>
          </a:ln>
        </p:spPr>
      </p:sp>
      <p:sp>
        <p:nvSpPr>
          <p:cNvPr id="122" name="Google Shape;122;p25"/>
          <p:cNvSpPr txBox="1">
            <a:spLocks noGrp="1"/>
          </p:cNvSpPr>
          <p:nvPr>
            <p:ph type="dt" idx="10"/>
          </p:nvPr>
        </p:nvSpPr>
        <p:spPr>
          <a:xfrm>
            <a:off x="8581960" y="6390586"/>
            <a:ext cx="2503239" cy="365125"/>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sz="12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5"/>
          <p:cNvSpPr txBox="1">
            <a:spLocks noGrp="1"/>
          </p:cNvSpPr>
          <p:nvPr>
            <p:ph type="sldNum" idx="12"/>
          </p:nvPr>
        </p:nvSpPr>
        <p:spPr>
          <a:xfrm>
            <a:off x="11204254" y="6390586"/>
            <a:ext cx="778775"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2400"/>
              <a:buFont typeface="Arial"/>
              <a:buNone/>
              <a:defRPr sz="1200" b="0" i="0" u="none" strike="noStrike" cap="none">
                <a:solidFill>
                  <a:srgbClr val="888888"/>
                </a:solidFill>
                <a:latin typeface="Arial"/>
                <a:ea typeface="Arial"/>
                <a:cs typeface="Arial"/>
                <a:sym typeface="Arial"/>
              </a:defRPr>
            </a:lvl9pPr>
          </a:lstStyle>
          <a:p>
            <a:fld id="{00000000-1234-1234-1234-123412341234}" type="slidenum">
              <a:rPr lang="nl-NL" smtClean="0"/>
              <a:pPr/>
              <a:t>‹nr.›</a:t>
            </a:fld>
            <a:endParaRPr lang="nl-NL"/>
          </a:p>
        </p:txBody>
      </p:sp>
    </p:spTree>
    <p:extLst>
      <p:ext uri="{BB962C8B-B14F-4D97-AF65-F5344CB8AC3E}">
        <p14:creationId xmlns:p14="http://schemas.microsoft.com/office/powerpoint/2010/main" val="30809610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8" name="Picture 7" descr="A car and helicopter in the sky&#10;&#10;AI-generated content may be incorrect.">
            <a:extLst>
              <a:ext uri="{FF2B5EF4-FFF2-40B4-BE49-F238E27FC236}">
                <a16:creationId xmlns:a16="http://schemas.microsoft.com/office/drawing/2014/main" id="{1DA477B5-EFDB-4A80-77EB-5FA60CE9D2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41"/>
            <a:ext cx="12192431" cy="6857759"/>
          </a:xfrm>
          <a:prstGeom prst="rect">
            <a:avLst/>
          </a:prstGeom>
        </p:spPr>
      </p:pic>
      <p:grpSp>
        <p:nvGrpSpPr>
          <p:cNvPr id="9" name="object 31">
            <a:extLst>
              <a:ext uri="{FF2B5EF4-FFF2-40B4-BE49-F238E27FC236}">
                <a16:creationId xmlns:a16="http://schemas.microsoft.com/office/drawing/2014/main" id="{34763C0F-BFE6-8A20-EA13-1ADECE8DF3FB}"/>
              </a:ext>
            </a:extLst>
          </p:cNvPr>
          <p:cNvGrpSpPr/>
          <p:nvPr userDrawn="1"/>
        </p:nvGrpSpPr>
        <p:grpSpPr>
          <a:xfrm>
            <a:off x="5867256" y="0"/>
            <a:ext cx="457489" cy="914528"/>
            <a:chOff x="9675097" y="0"/>
            <a:chExt cx="754380" cy="1508125"/>
          </a:xfrm>
        </p:grpSpPr>
        <p:sp>
          <p:nvSpPr>
            <p:cNvPr id="10" name="object 32">
              <a:extLst>
                <a:ext uri="{FF2B5EF4-FFF2-40B4-BE49-F238E27FC236}">
                  <a16:creationId xmlns:a16="http://schemas.microsoft.com/office/drawing/2014/main" id="{382C2935-DB4D-D999-A01A-0922FBC3704B}"/>
                </a:ext>
              </a:extLst>
            </p:cNvPr>
            <p:cNvSpPr/>
            <p:nvPr/>
          </p:nvSpPr>
          <p:spPr>
            <a:xfrm>
              <a:off x="9675097" y="0"/>
              <a:ext cx="754380" cy="1508125"/>
            </a:xfrm>
            <a:custGeom>
              <a:avLst/>
              <a:gdLst/>
              <a:ahLst/>
              <a:cxnLst/>
              <a:rect l="l" t="t" r="r" b="b"/>
              <a:pathLst>
                <a:path w="754379" h="1508125">
                  <a:moveTo>
                    <a:pt x="753914" y="0"/>
                  </a:moveTo>
                  <a:lnTo>
                    <a:pt x="0" y="0"/>
                  </a:lnTo>
                  <a:lnTo>
                    <a:pt x="0" y="1507807"/>
                  </a:lnTo>
                  <a:lnTo>
                    <a:pt x="753914" y="1507807"/>
                  </a:lnTo>
                  <a:lnTo>
                    <a:pt x="753914" y="0"/>
                  </a:lnTo>
                  <a:close/>
                </a:path>
              </a:pathLst>
            </a:custGeom>
            <a:solidFill>
              <a:srgbClr val="154273"/>
            </a:solidFill>
          </p:spPr>
          <p:txBody>
            <a:bodyPr wrap="square" lIns="0" tIns="0" rIns="0" bIns="0" rtlCol="0"/>
            <a:lstStyle/>
            <a:p>
              <a:endParaRPr sz="1092"/>
            </a:p>
          </p:txBody>
        </p:sp>
        <p:sp>
          <p:nvSpPr>
            <p:cNvPr id="11" name="object 33">
              <a:extLst>
                <a:ext uri="{FF2B5EF4-FFF2-40B4-BE49-F238E27FC236}">
                  <a16:creationId xmlns:a16="http://schemas.microsoft.com/office/drawing/2014/main" id="{7F9F7EEE-0BE8-48E8-E6BB-191AF43F4AB6}"/>
                </a:ext>
              </a:extLst>
            </p:cNvPr>
            <p:cNvSpPr/>
            <p:nvPr/>
          </p:nvSpPr>
          <p:spPr>
            <a:xfrm>
              <a:off x="9725682" y="751466"/>
              <a:ext cx="652780" cy="539750"/>
            </a:xfrm>
            <a:custGeom>
              <a:avLst/>
              <a:gdLst/>
              <a:ahLst/>
              <a:cxnLst/>
              <a:rect l="l" t="t" r="r" b="b"/>
              <a:pathLst>
                <a:path w="652779" h="539750">
                  <a:moveTo>
                    <a:pt x="206810" y="525780"/>
                  </a:moveTo>
                  <a:lnTo>
                    <a:pt x="92137" y="525780"/>
                  </a:lnTo>
                  <a:lnTo>
                    <a:pt x="114143" y="527050"/>
                  </a:lnTo>
                  <a:lnTo>
                    <a:pt x="147824" y="532130"/>
                  </a:lnTo>
                  <a:lnTo>
                    <a:pt x="177545" y="539750"/>
                  </a:lnTo>
                  <a:lnTo>
                    <a:pt x="198732" y="539750"/>
                  </a:lnTo>
                  <a:lnTo>
                    <a:pt x="206810" y="528320"/>
                  </a:lnTo>
                  <a:lnTo>
                    <a:pt x="206810" y="525780"/>
                  </a:lnTo>
                  <a:close/>
                </a:path>
                <a:path w="652779" h="539750">
                  <a:moveTo>
                    <a:pt x="445934" y="511810"/>
                  </a:moveTo>
                  <a:lnTo>
                    <a:pt x="445934" y="528320"/>
                  </a:lnTo>
                  <a:lnTo>
                    <a:pt x="454012" y="539750"/>
                  </a:lnTo>
                  <a:lnTo>
                    <a:pt x="475198" y="539750"/>
                  </a:lnTo>
                  <a:lnTo>
                    <a:pt x="504919" y="532130"/>
                  </a:lnTo>
                  <a:lnTo>
                    <a:pt x="538601" y="527050"/>
                  </a:lnTo>
                  <a:lnTo>
                    <a:pt x="585582" y="527050"/>
                  </a:lnTo>
                  <a:lnTo>
                    <a:pt x="585135" y="524510"/>
                  </a:lnTo>
                  <a:lnTo>
                    <a:pt x="486833" y="524510"/>
                  </a:lnTo>
                  <a:lnTo>
                    <a:pt x="485458" y="521970"/>
                  </a:lnTo>
                  <a:lnTo>
                    <a:pt x="479757" y="516890"/>
                  </a:lnTo>
                  <a:lnTo>
                    <a:pt x="467370" y="513080"/>
                  </a:lnTo>
                  <a:lnTo>
                    <a:pt x="445934" y="511810"/>
                  </a:lnTo>
                  <a:close/>
                </a:path>
                <a:path w="652779" h="539750">
                  <a:moveTo>
                    <a:pt x="107326" y="487680"/>
                  </a:moveTo>
                  <a:lnTo>
                    <a:pt x="65809" y="534670"/>
                  </a:lnTo>
                  <a:lnTo>
                    <a:pt x="72501" y="528320"/>
                  </a:lnTo>
                  <a:lnTo>
                    <a:pt x="79767" y="525780"/>
                  </a:lnTo>
                  <a:lnTo>
                    <a:pt x="206810" y="525780"/>
                  </a:lnTo>
                  <a:lnTo>
                    <a:pt x="206810" y="524510"/>
                  </a:lnTo>
                  <a:lnTo>
                    <a:pt x="165911" y="524510"/>
                  </a:lnTo>
                  <a:lnTo>
                    <a:pt x="162434" y="523240"/>
                  </a:lnTo>
                  <a:lnTo>
                    <a:pt x="160131" y="520700"/>
                  </a:lnTo>
                  <a:lnTo>
                    <a:pt x="160131" y="496570"/>
                  </a:lnTo>
                  <a:lnTo>
                    <a:pt x="153868" y="494030"/>
                  </a:lnTo>
                  <a:lnTo>
                    <a:pt x="143333" y="491490"/>
                  </a:lnTo>
                  <a:lnTo>
                    <a:pt x="127996" y="488950"/>
                  </a:lnTo>
                  <a:lnTo>
                    <a:pt x="107326" y="487680"/>
                  </a:lnTo>
                  <a:close/>
                </a:path>
                <a:path w="652779" h="539750">
                  <a:moveTo>
                    <a:pt x="585582" y="527050"/>
                  </a:moveTo>
                  <a:lnTo>
                    <a:pt x="562089" y="527050"/>
                  </a:lnTo>
                  <a:lnTo>
                    <a:pt x="576930" y="529590"/>
                  </a:lnTo>
                  <a:lnTo>
                    <a:pt x="584686" y="532130"/>
                  </a:lnTo>
                  <a:lnTo>
                    <a:pt x="586924" y="534670"/>
                  </a:lnTo>
                  <a:lnTo>
                    <a:pt x="585582" y="527050"/>
                  </a:lnTo>
                  <a:close/>
                </a:path>
                <a:path w="652779" h="539750">
                  <a:moveTo>
                    <a:pt x="206810" y="511810"/>
                  </a:moveTo>
                  <a:lnTo>
                    <a:pt x="185369" y="513080"/>
                  </a:lnTo>
                  <a:lnTo>
                    <a:pt x="172982" y="516890"/>
                  </a:lnTo>
                  <a:lnTo>
                    <a:pt x="167284" y="521970"/>
                  </a:lnTo>
                  <a:lnTo>
                    <a:pt x="165911" y="524510"/>
                  </a:lnTo>
                  <a:lnTo>
                    <a:pt x="206810" y="524510"/>
                  </a:lnTo>
                  <a:lnTo>
                    <a:pt x="206810" y="511810"/>
                  </a:lnTo>
                  <a:close/>
                </a:path>
                <a:path w="652779" h="539750">
                  <a:moveTo>
                    <a:pt x="545397" y="487680"/>
                  </a:moveTo>
                  <a:lnTo>
                    <a:pt x="524733" y="488950"/>
                  </a:lnTo>
                  <a:lnTo>
                    <a:pt x="509399" y="491490"/>
                  </a:lnTo>
                  <a:lnTo>
                    <a:pt x="498865" y="494030"/>
                  </a:lnTo>
                  <a:lnTo>
                    <a:pt x="492602" y="496570"/>
                  </a:lnTo>
                  <a:lnTo>
                    <a:pt x="492602" y="520700"/>
                  </a:lnTo>
                  <a:lnTo>
                    <a:pt x="490309" y="523240"/>
                  </a:lnTo>
                  <a:lnTo>
                    <a:pt x="486833" y="524510"/>
                  </a:lnTo>
                  <a:lnTo>
                    <a:pt x="585135" y="524510"/>
                  </a:lnTo>
                  <a:lnTo>
                    <a:pt x="579992" y="495300"/>
                  </a:lnTo>
                  <a:lnTo>
                    <a:pt x="578097" y="494030"/>
                  </a:lnTo>
                  <a:lnTo>
                    <a:pt x="572330" y="491490"/>
                  </a:lnTo>
                  <a:lnTo>
                    <a:pt x="561745" y="488950"/>
                  </a:lnTo>
                  <a:lnTo>
                    <a:pt x="545397" y="487680"/>
                  </a:lnTo>
                  <a:close/>
                </a:path>
                <a:path w="652779" h="539750">
                  <a:moveTo>
                    <a:pt x="326367" y="450850"/>
                  </a:moveTo>
                  <a:lnTo>
                    <a:pt x="267099" y="452120"/>
                  </a:lnTo>
                  <a:lnTo>
                    <a:pt x="216434" y="455930"/>
                  </a:lnTo>
                  <a:lnTo>
                    <a:pt x="181100" y="462280"/>
                  </a:lnTo>
                  <a:lnTo>
                    <a:pt x="167827" y="468630"/>
                  </a:lnTo>
                  <a:lnTo>
                    <a:pt x="167848" y="509270"/>
                  </a:lnTo>
                  <a:lnTo>
                    <a:pt x="168947" y="509270"/>
                  </a:lnTo>
                  <a:lnTo>
                    <a:pt x="187343" y="501650"/>
                  </a:lnTo>
                  <a:lnTo>
                    <a:pt x="223826" y="496570"/>
                  </a:lnTo>
                  <a:lnTo>
                    <a:pt x="272225" y="494030"/>
                  </a:lnTo>
                  <a:lnTo>
                    <a:pt x="484904" y="494030"/>
                  </a:lnTo>
                  <a:lnTo>
                    <a:pt x="484917" y="468630"/>
                  </a:lnTo>
                  <a:lnTo>
                    <a:pt x="471642" y="462280"/>
                  </a:lnTo>
                  <a:lnTo>
                    <a:pt x="436304" y="455930"/>
                  </a:lnTo>
                  <a:lnTo>
                    <a:pt x="385636" y="452120"/>
                  </a:lnTo>
                  <a:lnTo>
                    <a:pt x="326367" y="450850"/>
                  </a:lnTo>
                  <a:close/>
                </a:path>
                <a:path w="652779" h="539750">
                  <a:moveTo>
                    <a:pt x="484904" y="494030"/>
                  </a:moveTo>
                  <a:lnTo>
                    <a:pt x="380514" y="494030"/>
                  </a:lnTo>
                  <a:lnTo>
                    <a:pt x="428916" y="496570"/>
                  </a:lnTo>
                  <a:lnTo>
                    <a:pt x="465400" y="501650"/>
                  </a:lnTo>
                  <a:lnTo>
                    <a:pt x="483796" y="509270"/>
                  </a:lnTo>
                  <a:lnTo>
                    <a:pt x="484896" y="509270"/>
                  </a:lnTo>
                  <a:lnTo>
                    <a:pt x="484904" y="494030"/>
                  </a:lnTo>
                  <a:close/>
                </a:path>
                <a:path w="652779" h="539750">
                  <a:moveTo>
                    <a:pt x="102586" y="464820"/>
                  </a:moveTo>
                  <a:lnTo>
                    <a:pt x="97777" y="464820"/>
                  </a:lnTo>
                  <a:lnTo>
                    <a:pt x="99033" y="478790"/>
                  </a:lnTo>
                  <a:lnTo>
                    <a:pt x="99588" y="477520"/>
                  </a:lnTo>
                  <a:lnTo>
                    <a:pt x="99976" y="477520"/>
                  </a:lnTo>
                  <a:lnTo>
                    <a:pt x="103561" y="469900"/>
                  </a:lnTo>
                  <a:lnTo>
                    <a:pt x="102586" y="464820"/>
                  </a:lnTo>
                  <a:close/>
                </a:path>
                <a:path w="652779" h="539750">
                  <a:moveTo>
                    <a:pt x="605201" y="452120"/>
                  </a:moveTo>
                  <a:lnTo>
                    <a:pt x="551124" y="452120"/>
                  </a:lnTo>
                  <a:lnTo>
                    <a:pt x="558276" y="457200"/>
                  </a:lnTo>
                  <a:lnTo>
                    <a:pt x="558715" y="458470"/>
                  </a:lnTo>
                  <a:lnTo>
                    <a:pt x="554291" y="459740"/>
                  </a:lnTo>
                  <a:lnTo>
                    <a:pt x="550402" y="463550"/>
                  </a:lnTo>
                  <a:lnTo>
                    <a:pt x="549183" y="469900"/>
                  </a:lnTo>
                  <a:lnTo>
                    <a:pt x="552768" y="477520"/>
                  </a:lnTo>
                  <a:lnTo>
                    <a:pt x="553145" y="477520"/>
                  </a:lnTo>
                  <a:lnTo>
                    <a:pt x="553700" y="478790"/>
                  </a:lnTo>
                  <a:lnTo>
                    <a:pt x="554946" y="464820"/>
                  </a:lnTo>
                  <a:lnTo>
                    <a:pt x="591306" y="464820"/>
                  </a:lnTo>
                  <a:lnTo>
                    <a:pt x="590463" y="463550"/>
                  </a:lnTo>
                  <a:lnTo>
                    <a:pt x="598620" y="461010"/>
                  </a:lnTo>
                  <a:lnTo>
                    <a:pt x="604578" y="461010"/>
                  </a:lnTo>
                  <a:lnTo>
                    <a:pt x="605201" y="452120"/>
                  </a:lnTo>
                  <a:close/>
                </a:path>
                <a:path w="652779" h="539750">
                  <a:moveTo>
                    <a:pt x="44030" y="381000"/>
                  </a:moveTo>
                  <a:lnTo>
                    <a:pt x="43380" y="381000"/>
                  </a:lnTo>
                  <a:lnTo>
                    <a:pt x="42878" y="382270"/>
                  </a:lnTo>
                  <a:lnTo>
                    <a:pt x="41084" y="388620"/>
                  </a:lnTo>
                  <a:lnTo>
                    <a:pt x="41759" y="394970"/>
                  </a:lnTo>
                  <a:lnTo>
                    <a:pt x="45365" y="398780"/>
                  </a:lnTo>
                  <a:lnTo>
                    <a:pt x="52364" y="402590"/>
                  </a:lnTo>
                  <a:lnTo>
                    <a:pt x="52773" y="402590"/>
                  </a:lnTo>
                  <a:lnTo>
                    <a:pt x="52050" y="403860"/>
                  </a:lnTo>
                  <a:lnTo>
                    <a:pt x="46292" y="412750"/>
                  </a:lnTo>
                  <a:lnTo>
                    <a:pt x="45061" y="425450"/>
                  </a:lnTo>
                  <a:lnTo>
                    <a:pt x="46131" y="439420"/>
                  </a:lnTo>
                  <a:lnTo>
                    <a:pt x="47276" y="448310"/>
                  </a:lnTo>
                  <a:lnTo>
                    <a:pt x="48155" y="461010"/>
                  </a:lnTo>
                  <a:lnTo>
                    <a:pt x="54124" y="461010"/>
                  </a:lnTo>
                  <a:lnTo>
                    <a:pt x="62280" y="463550"/>
                  </a:lnTo>
                  <a:lnTo>
                    <a:pt x="57223" y="471170"/>
                  </a:lnTo>
                  <a:lnTo>
                    <a:pt x="50940" y="474980"/>
                  </a:lnTo>
                  <a:lnTo>
                    <a:pt x="53150" y="474980"/>
                  </a:lnTo>
                  <a:lnTo>
                    <a:pt x="65767" y="476250"/>
                  </a:lnTo>
                  <a:lnTo>
                    <a:pt x="68008" y="466090"/>
                  </a:lnTo>
                  <a:lnTo>
                    <a:pt x="93840" y="466090"/>
                  </a:lnTo>
                  <a:lnTo>
                    <a:pt x="97777" y="464820"/>
                  </a:lnTo>
                  <a:lnTo>
                    <a:pt x="102586" y="464820"/>
                  </a:lnTo>
                  <a:lnTo>
                    <a:pt x="102342" y="463550"/>
                  </a:lnTo>
                  <a:lnTo>
                    <a:pt x="98453" y="459740"/>
                  </a:lnTo>
                  <a:lnTo>
                    <a:pt x="94028" y="458470"/>
                  </a:lnTo>
                  <a:lnTo>
                    <a:pt x="94457" y="457200"/>
                  </a:lnTo>
                  <a:lnTo>
                    <a:pt x="101619" y="452120"/>
                  </a:lnTo>
                  <a:lnTo>
                    <a:pt x="107682" y="452120"/>
                  </a:lnTo>
                  <a:lnTo>
                    <a:pt x="107467" y="450850"/>
                  </a:lnTo>
                  <a:lnTo>
                    <a:pt x="90615" y="450850"/>
                  </a:lnTo>
                  <a:lnTo>
                    <a:pt x="90269" y="448310"/>
                  </a:lnTo>
                  <a:lnTo>
                    <a:pt x="89435" y="445770"/>
                  </a:lnTo>
                  <a:lnTo>
                    <a:pt x="77725" y="445770"/>
                  </a:lnTo>
                  <a:lnTo>
                    <a:pt x="67976" y="444500"/>
                  </a:lnTo>
                  <a:lnTo>
                    <a:pt x="67076" y="444500"/>
                  </a:lnTo>
                  <a:lnTo>
                    <a:pt x="75747" y="417830"/>
                  </a:lnTo>
                  <a:lnTo>
                    <a:pt x="92302" y="406400"/>
                  </a:lnTo>
                  <a:lnTo>
                    <a:pt x="109408" y="400050"/>
                  </a:lnTo>
                  <a:lnTo>
                    <a:pt x="117439" y="391160"/>
                  </a:lnTo>
                  <a:lnTo>
                    <a:pt x="49380" y="391160"/>
                  </a:lnTo>
                  <a:lnTo>
                    <a:pt x="44092" y="382270"/>
                  </a:lnTo>
                  <a:lnTo>
                    <a:pt x="44030" y="381000"/>
                  </a:lnTo>
                  <a:close/>
                </a:path>
                <a:path w="652779" h="539750">
                  <a:moveTo>
                    <a:pt x="592149" y="466090"/>
                  </a:moveTo>
                  <a:lnTo>
                    <a:pt x="584725" y="466090"/>
                  </a:lnTo>
                  <a:lnTo>
                    <a:pt x="586966" y="476250"/>
                  </a:lnTo>
                  <a:lnTo>
                    <a:pt x="599594" y="474980"/>
                  </a:lnTo>
                  <a:lnTo>
                    <a:pt x="601793" y="474980"/>
                  </a:lnTo>
                  <a:lnTo>
                    <a:pt x="595521" y="471170"/>
                  </a:lnTo>
                  <a:lnTo>
                    <a:pt x="592149" y="466090"/>
                  </a:lnTo>
                  <a:close/>
                </a:path>
                <a:path w="652779" h="539750">
                  <a:moveTo>
                    <a:pt x="93840" y="466090"/>
                  </a:moveTo>
                  <a:lnTo>
                    <a:pt x="68008" y="466090"/>
                  </a:lnTo>
                  <a:lnTo>
                    <a:pt x="73599" y="473710"/>
                  </a:lnTo>
                  <a:lnTo>
                    <a:pt x="81809" y="471170"/>
                  </a:lnTo>
                  <a:lnTo>
                    <a:pt x="85965" y="468630"/>
                  </a:lnTo>
                  <a:lnTo>
                    <a:pt x="93840" y="466090"/>
                  </a:lnTo>
                  <a:close/>
                </a:path>
                <a:path w="652779" h="539750">
                  <a:moveTo>
                    <a:pt x="591306" y="464820"/>
                  </a:moveTo>
                  <a:lnTo>
                    <a:pt x="554946" y="464820"/>
                  </a:lnTo>
                  <a:lnTo>
                    <a:pt x="566768" y="468630"/>
                  </a:lnTo>
                  <a:lnTo>
                    <a:pt x="570935" y="471170"/>
                  </a:lnTo>
                  <a:lnTo>
                    <a:pt x="579134" y="473710"/>
                  </a:lnTo>
                  <a:lnTo>
                    <a:pt x="584725" y="466090"/>
                  </a:lnTo>
                  <a:lnTo>
                    <a:pt x="592149" y="466090"/>
                  </a:lnTo>
                  <a:lnTo>
                    <a:pt x="591306" y="464820"/>
                  </a:lnTo>
                  <a:close/>
                </a:path>
                <a:path w="652779" h="539750">
                  <a:moveTo>
                    <a:pt x="618410" y="458470"/>
                  </a:moveTo>
                  <a:lnTo>
                    <a:pt x="617918" y="458470"/>
                  </a:lnTo>
                  <a:lnTo>
                    <a:pt x="616902" y="459740"/>
                  </a:lnTo>
                  <a:lnTo>
                    <a:pt x="604578" y="461010"/>
                  </a:lnTo>
                  <a:lnTo>
                    <a:pt x="598620" y="461010"/>
                  </a:lnTo>
                  <a:lnTo>
                    <a:pt x="604992" y="466090"/>
                  </a:lnTo>
                  <a:lnTo>
                    <a:pt x="609148" y="468630"/>
                  </a:lnTo>
                  <a:lnTo>
                    <a:pt x="612921" y="466090"/>
                  </a:lnTo>
                  <a:lnTo>
                    <a:pt x="618138" y="459740"/>
                  </a:lnTo>
                  <a:lnTo>
                    <a:pt x="618902" y="459740"/>
                  </a:lnTo>
                  <a:lnTo>
                    <a:pt x="618410" y="458470"/>
                  </a:lnTo>
                  <a:close/>
                </a:path>
                <a:path w="652779" h="539750">
                  <a:moveTo>
                    <a:pt x="34313" y="458470"/>
                  </a:moveTo>
                  <a:lnTo>
                    <a:pt x="33831" y="459740"/>
                  </a:lnTo>
                  <a:lnTo>
                    <a:pt x="34606" y="459740"/>
                  </a:lnTo>
                  <a:lnTo>
                    <a:pt x="41340" y="464820"/>
                  </a:lnTo>
                  <a:lnTo>
                    <a:pt x="47639" y="464820"/>
                  </a:lnTo>
                  <a:lnTo>
                    <a:pt x="52302" y="462280"/>
                  </a:lnTo>
                  <a:lnTo>
                    <a:pt x="54124" y="461010"/>
                  </a:lnTo>
                  <a:lnTo>
                    <a:pt x="48155" y="461010"/>
                  </a:lnTo>
                  <a:lnTo>
                    <a:pt x="35831" y="459740"/>
                  </a:lnTo>
                  <a:lnTo>
                    <a:pt x="34313" y="458470"/>
                  </a:lnTo>
                  <a:close/>
                </a:path>
                <a:path w="652779" h="539750">
                  <a:moveTo>
                    <a:pt x="107682" y="452120"/>
                  </a:moveTo>
                  <a:lnTo>
                    <a:pt x="101619" y="452120"/>
                  </a:lnTo>
                  <a:lnTo>
                    <a:pt x="108478" y="461010"/>
                  </a:lnTo>
                  <a:lnTo>
                    <a:pt x="108886" y="461010"/>
                  </a:lnTo>
                  <a:lnTo>
                    <a:pt x="108970" y="459740"/>
                  </a:lnTo>
                  <a:lnTo>
                    <a:pt x="107682" y="452120"/>
                  </a:lnTo>
                  <a:close/>
                </a:path>
                <a:path w="652779" h="539750">
                  <a:moveTo>
                    <a:pt x="555979" y="447040"/>
                  </a:moveTo>
                  <a:lnTo>
                    <a:pt x="549851" y="447040"/>
                  </a:lnTo>
                  <a:lnTo>
                    <a:pt x="545267" y="450850"/>
                  </a:lnTo>
                  <a:lnTo>
                    <a:pt x="543774" y="459740"/>
                  </a:lnTo>
                  <a:lnTo>
                    <a:pt x="543836" y="461010"/>
                  </a:lnTo>
                  <a:lnTo>
                    <a:pt x="544266" y="461010"/>
                  </a:lnTo>
                  <a:lnTo>
                    <a:pt x="551124" y="452120"/>
                  </a:lnTo>
                  <a:lnTo>
                    <a:pt x="605201" y="452120"/>
                  </a:lnTo>
                  <a:lnTo>
                    <a:pt x="605290" y="450850"/>
                  </a:lnTo>
                  <a:lnTo>
                    <a:pt x="562108" y="450850"/>
                  </a:lnTo>
                  <a:lnTo>
                    <a:pt x="555979" y="447040"/>
                  </a:lnTo>
                  <a:close/>
                </a:path>
                <a:path w="652779" h="539750">
                  <a:moveTo>
                    <a:pt x="102882" y="447040"/>
                  </a:moveTo>
                  <a:lnTo>
                    <a:pt x="96753" y="447040"/>
                  </a:lnTo>
                  <a:lnTo>
                    <a:pt x="90615" y="450850"/>
                  </a:lnTo>
                  <a:lnTo>
                    <a:pt x="107467" y="450850"/>
                  </a:lnTo>
                  <a:lnTo>
                    <a:pt x="102882" y="447040"/>
                  </a:lnTo>
                  <a:close/>
                </a:path>
                <a:path w="652779" h="539750">
                  <a:moveTo>
                    <a:pt x="559642" y="435610"/>
                  </a:moveTo>
                  <a:lnTo>
                    <a:pt x="553407" y="440690"/>
                  </a:lnTo>
                  <a:lnTo>
                    <a:pt x="564967" y="440690"/>
                  </a:lnTo>
                  <a:lnTo>
                    <a:pt x="562475" y="448310"/>
                  </a:lnTo>
                  <a:lnTo>
                    <a:pt x="562108" y="450850"/>
                  </a:lnTo>
                  <a:lnTo>
                    <a:pt x="605290" y="450850"/>
                  </a:lnTo>
                  <a:lnTo>
                    <a:pt x="605468" y="448310"/>
                  </a:lnTo>
                  <a:lnTo>
                    <a:pt x="605794" y="445770"/>
                  </a:lnTo>
                  <a:lnTo>
                    <a:pt x="575019" y="445770"/>
                  </a:lnTo>
                  <a:lnTo>
                    <a:pt x="571103" y="441960"/>
                  </a:lnTo>
                  <a:lnTo>
                    <a:pt x="568866" y="439420"/>
                  </a:lnTo>
                  <a:lnTo>
                    <a:pt x="564921" y="436880"/>
                  </a:lnTo>
                  <a:lnTo>
                    <a:pt x="559642" y="435610"/>
                  </a:lnTo>
                  <a:close/>
                </a:path>
                <a:path w="652779" h="539750">
                  <a:moveTo>
                    <a:pt x="93101" y="435610"/>
                  </a:moveTo>
                  <a:lnTo>
                    <a:pt x="87823" y="436880"/>
                  </a:lnTo>
                  <a:lnTo>
                    <a:pt x="83877" y="439420"/>
                  </a:lnTo>
                  <a:lnTo>
                    <a:pt x="81641" y="441960"/>
                  </a:lnTo>
                  <a:lnTo>
                    <a:pt x="77725" y="445770"/>
                  </a:lnTo>
                  <a:lnTo>
                    <a:pt x="89435" y="445770"/>
                  </a:lnTo>
                  <a:lnTo>
                    <a:pt x="87766" y="440690"/>
                  </a:lnTo>
                  <a:lnTo>
                    <a:pt x="99337" y="440690"/>
                  </a:lnTo>
                  <a:lnTo>
                    <a:pt x="93101" y="435610"/>
                  </a:lnTo>
                  <a:close/>
                </a:path>
                <a:path w="652779" h="539750">
                  <a:moveTo>
                    <a:pt x="587925" y="387350"/>
                  </a:moveTo>
                  <a:lnTo>
                    <a:pt x="532727" y="387350"/>
                  </a:lnTo>
                  <a:lnTo>
                    <a:pt x="532999" y="388620"/>
                  </a:lnTo>
                  <a:lnTo>
                    <a:pt x="543330" y="400050"/>
                  </a:lnTo>
                  <a:lnTo>
                    <a:pt x="560437" y="406400"/>
                  </a:lnTo>
                  <a:lnTo>
                    <a:pt x="576992" y="417830"/>
                  </a:lnTo>
                  <a:lnTo>
                    <a:pt x="585668" y="444500"/>
                  </a:lnTo>
                  <a:lnTo>
                    <a:pt x="584767" y="444500"/>
                  </a:lnTo>
                  <a:lnTo>
                    <a:pt x="575019" y="445770"/>
                  </a:lnTo>
                  <a:lnTo>
                    <a:pt x="605794" y="445770"/>
                  </a:lnTo>
                  <a:lnTo>
                    <a:pt x="606608" y="439420"/>
                  </a:lnTo>
                  <a:lnTo>
                    <a:pt x="607679" y="425450"/>
                  </a:lnTo>
                  <a:lnTo>
                    <a:pt x="606450" y="412750"/>
                  </a:lnTo>
                  <a:lnTo>
                    <a:pt x="600693" y="403860"/>
                  </a:lnTo>
                  <a:lnTo>
                    <a:pt x="599950" y="402590"/>
                  </a:lnTo>
                  <a:lnTo>
                    <a:pt x="600369" y="402590"/>
                  </a:lnTo>
                  <a:lnTo>
                    <a:pt x="607374" y="398780"/>
                  </a:lnTo>
                  <a:lnTo>
                    <a:pt x="610984" y="394970"/>
                  </a:lnTo>
                  <a:lnTo>
                    <a:pt x="611389" y="391160"/>
                  </a:lnTo>
                  <a:lnTo>
                    <a:pt x="592557" y="391160"/>
                  </a:lnTo>
                  <a:lnTo>
                    <a:pt x="587925" y="387350"/>
                  </a:lnTo>
                  <a:close/>
                </a:path>
                <a:path w="652779" h="539750">
                  <a:moveTo>
                    <a:pt x="153387" y="332740"/>
                  </a:moveTo>
                  <a:lnTo>
                    <a:pt x="147811" y="334010"/>
                  </a:lnTo>
                  <a:lnTo>
                    <a:pt x="141207" y="335280"/>
                  </a:lnTo>
                  <a:lnTo>
                    <a:pt x="134655" y="339090"/>
                  </a:lnTo>
                  <a:lnTo>
                    <a:pt x="129231" y="344170"/>
                  </a:lnTo>
                  <a:lnTo>
                    <a:pt x="132132" y="345440"/>
                  </a:lnTo>
                  <a:lnTo>
                    <a:pt x="132687" y="349250"/>
                  </a:lnTo>
                  <a:lnTo>
                    <a:pt x="131943" y="355600"/>
                  </a:lnTo>
                  <a:lnTo>
                    <a:pt x="128666" y="358140"/>
                  </a:lnTo>
                  <a:lnTo>
                    <a:pt x="124708" y="358140"/>
                  </a:lnTo>
                  <a:lnTo>
                    <a:pt x="124666" y="359410"/>
                  </a:lnTo>
                  <a:lnTo>
                    <a:pt x="164549" y="377190"/>
                  </a:lnTo>
                  <a:lnTo>
                    <a:pt x="168624" y="388620"/>
                  </a:lnTo>
                  <a:lnTo>
                    <a:pt x="167964" y="396240"/>
                  </a:lnTo>
                  <a:lnTo>
                    <a:pt x="165890" y="405130"/>
                  </a:lnTo>
                  <a:lnTo>
                    <a:pt x="162560" y="417830"/>
                  </a:lnTo>
                  <a:lnTo>
                    <a:pt x="180203" y="417830"/>
                  </a:lnTo>
                  <a:lnTo>
                    <a:pt x="191700" y="425450"/>
                  </a:lnTo>
                  <a:lnTo>
                    <a:pt x="191700" y="434340"/>
                  </a:lnTo>
                  <a:lnTo>
                    <a:pt x="189072" y="438150"/>
                  </a:lnTo>
                  <a:lnTo>
                    <a:pt x="185470" y="440690"/>
                  </a:lnTo>
                  <a:lnTo>
                    <a:pt x="188465" y="440690"/>
                  </a:lnTo>
                  <a:lnTo>
                    <a:pt x="199219" y="441960"/>
                  </a:lnTo>
                  <a:lnTo>
                    <a:pt x="201302" y="431800"/>
                  </a:lnTo>
                  <a:lnTo>
                    <a:pt x="232905" y="431800"/>
                  </a:lnTo>
                  <a:lnTo>
                    <a:pt x="231872" y="427990"/>
                  </a:lnTo>
                  <a:lnTo>
                    <a:pt x="227927" y="424180"/>
                  </a:lnTo>
                  <a:lnTo>
                    <a:pt x="223448" y="422910"/>
                  </a:lnTo>
                  <a:lnTo>
                    <a:pt x="224621" y="421640"/>
                  </a:lnTo>
                  <a:lnTo>
                    <a:pt x="232704" y="416560"/>
                  </a:lnTo>
                  <a:lnTo>
                    <a:pt x="237133" y="416560"/>
                  </a:lnTo>
                  <a:lnTo>
                    <a:pt x="236876" y="415290"/>
                  </a:lnTo>
                  <a:lnTo>
                    <a:pt x="235365" y="414020"/>
                  </a:lnTo>
                  <a:lnTo>
                    <a:pt x="220192" y="414020"/>
                  </a:lnTo>
                  <a:lnTo>
                    <a:pt x="219100" y="410210"/>
                  </a:lnTo>
                  <a:lnTo>
                    <a:pt x="206067" y="410210"/>
                  </a:lnTo>
                  <a:lnTo>
                    <a:pt x="199627" y="407670"/>
                  </a:lnTo>
                  <a:lnTo>
                    <a:pt x="192881" y="403860"/>
                  </a:lnTo>
                  <a:lnTo>
                    <a:pt x="187523" y="398780"/>
                  </a:lnTo>
                  <a:lnTo>
                    <a:pt x="194520" y="391160"/>
                  </a:lnTo>
                  <a:lnTo>
                    <a:pt x="198114" y="386080"/>
                  </a:lnTo>
                  <a:lnTo>
                    <a:pt x="199438" y="382270"/>
                  </a:lnTo>
                  <a:lnTo>
                    <a:pt x="199564" y="377190"/>
                  </a:lnTo>
                  <a:lnTo>
                    <a:pt x="199543" y="372110"/>
                  </a:lnTo>
                  <a:lnTo>
                    <a:pt x="212475" y="372110"/>
                  </a:lnTo>
                  <a:lnTo>
                    <a:pt x="212475" y="365760"/>
                  </a:lnTo>
                  <a:lnTo>
                    <a:pt x="207574" y="365760"/>
                  </a:lnTo>
                  <a:lnTo>
                    <a:pt x="198371" y="360680"/>
                  </a:lnTo>
                  <a:lnTo>
                    <a:pt x="185837" y="349250"/>
                  </a:lnTo>
                  <a:lnTo>
                    <a:pt x="170624" y="337820"/>
                  </a:lnTo>
                  <a:lnTo>
                    <a:pt x="153387" y="332740"/>
                  </a:lnTo>
                  <a:close/>
                </a:path>
                <a:path w="652779" h="539750">
                  <a:moveTo>
                    <a:pt x="233249" y="433070"/>
                  </a:moveTo>
                  <a:lnTo>
                    <a:pt x="223930" y="433070"/>
                  </a:lnTo>
                  <a:lnTo>
                    <a:pt x="228453" y="434340"/>
                  </a:lnTo>
                  <a:lnTo>
                    <a:pt x="229343" y="441960"/>
                  </a:lnTo>
                  <a:lnTo>
                    <a:pt x="229657" y="441960"/>
                  </a:lnTo>
                  <a:lnTo>
                    <a:pt x="230024" y="440690"/>
                  </a:lnTo>
                  <a:lnTo>
                    <a:pt x="233249" y="433070"/>
                  </a:lnTo>
                  <a:close/>
                </a:path>
                <a:path w="652779" h="539750">
                  <a:moveTo>
                    <a:pt x="489841" y="416560"/>
                  </a:moveTo>
                  <a:lnTo>
                    <a:pt x="420018" y="416560"/>
                  </a:lnTo>
                  <a:lnTo>
                    <a:pt x="428112" y="421640"/>
                  </a:lnTo>
                  <a:lnTo>
                    <a:pt x="429285" y="422910"/>
                  </a:lnTo>
                  <a:lnTo>
                    <a:pt x="424808" y="424180"/>
                  </a:lnTo>
                  <a:lnTo>
                    <a:pt x="420866" y="427990"/>
                  </a:lnTo>
                  <a:lnTo>
                    <a:pt x="419493" y="433070"/>
                  </a:lnTo>
                  <a:lnTo>
                    <a:pt x="422720" y="440690"/>
                  </a:lnTo>
                  <a:lnTo>
                    <a:pt x="423065" y="441960"/>
                  </a:lnTo>
                  <a:lnTo>
                    <a:pt x="423390" y="441960"/>
                  </a:lnTo>
                  <a:lnTo>
                    <a:pt x="424290" y="434340"/>
                  </a:lnTo>
                  <a:lnTo>
                    <a:pt x="428814" y="433070"/>
                  </a:lnTo>
                  <a:lnTo>
                    <a:pt x="450464" y="433070"/>
                  </a:lnTo>
                  <a:lnTo>
                    <a:pt x="451431" y="431800"/>
                  </a:lnTo>
                  <a:lnTo>
                    <a:pt x="461033" y="431800"/>
                  </a:lnTo>
                  <a:lnTo>
                    <a:pt x="461033" y="425450"/>
                  </a:lnTo>
                  <a:lnTo>
                    <a:pt x="472530" y="417830"/>
                  </a:lnTo>
                  <a:lnTo>
                    <a:pt x="490173" y="417830"/>
                  </a:lnTo>
                  <a:lnTo>
                    <a:pt x="489841" y="416560"/>
                  </a:lnTo>
                  <a:close/>
                </a:path>
                <a:path w="652779" h="539750">
                  <a:moveTo>
                    <a:pt x="461033" y="431800"/>
                  </a:moveTo>
                  <a:lnTo>
                    <a:pt x="451431" y="431800"/>
                  </a:lnTo>
                  <a:lnTo>
                    <a:pt x="453514" y="441960"/>
                  </a:lnTo>
                  <a:lnTo>
                    <a:pt x="464279" y="440690"/>
                  </a:lnTo>
                  <a:lnTo>
                    <a:pt x="467273" y="440690"/>
                  </a:lnTo>
                  <a:lnTo>
                    <a:pt x="463671" y="438150"/>
                  </a:lnTo>
                  <a:lnTo>
                    <a:pt x="461033" y="434340"/>
                  </a:lnTo>
                  <a:lnTo>
                    <a:pt x="461033" y="431800"/>
                  </a:lnTo>
                  <a:close/>
                </a:path>
                <a:path w="652779" h="539750">
                  <a:moveTo>
                    <a:pt x="232905" y="431800"/>
                  </a:moveTo>
                  <a:lnTo>
                    <a:pt x="201302" y="431800"/>
                  </a:lnTo>
                  <a:lnTo>
                    <a:pt x="207093" y="439420"/>
                  </a:lnTo>
                  <a:lnTo>
                    <a:pt x="212642" y="433070"/>
                  </a:lnTo>
                  <a:lnTo>
                    <a:pt x="233249" y="433070"/>
                  </a:lnTo>
                  <a:lnTo>
                    <a:pt x="232905" y="431800"/>
                  </a:lnTo>
                  <a:close/>
                </a:path>
                <a:path w="652779" h="539750">
                  <a:moveTo>
                    <a:pt x="450464" y="433070"/>
                  </a:moveTo>
                  <a:lnTo>
                    <a:pt x="440091" y="433070"/>
                  </a:lnTo>
                  <a:lnTo>
                    <a:pt x="445630" y="439420"/>
                  </a:lnTo>
                  <a:lnTo>
                    <a:pt x="450464" y="433070"/>
                  </a:lnTo>
                  <a:close/>
                </a:path>
                <a:path w="652779" h="539750">
                  <a:moveTo>
                    <a:pt x="272777" y="328930"/>
                  </a:moveTo>
                  <a:lnTo>
                    <a:pt x="228338" y="328930"/>
                  </a:lnTo>
                  <a:lnTo>
                    <a:pt x="229438" y="330200"/>
                  </a:lnTo>
                  <a:lnTo>
                    <a:pt x="229438" y="358140"/>
                  </a:lnTo>
                  <a:lnTo>
                    <a:pt x="237452" y="382270"/>
                  </a:lnTo>
                  <a:lnTo>
                    <a:pt x="258886" y="400050"/>
                  </a:lnTo>
                  <a:lnTo>
                    <a:pt x="289828" y="416560"/>
                  </a:lnTo>
                  <a:lnTo>
                    <a:pt x="326367" y="438150"/>
                  </a:lnTo>
                  <a:lnTo>
                    <a:pt x="362904" y="416560"/>
                  </a:lnTo>
                  <a:lnTo>
                    <a:pt x="367663" y="414020"/>
                  </a:lnTo>
                  <a:lnTo>
                    <a:pt x="326367" y="414020"/>
                  </a:lnTo>
                  <a:lnTo>
                    <a:pt x="326367" y="383540"/>
                  </a:lnTo>
                  <a:lnTo>
                    <a:pt x="270913" y="383540"/>
                  </a:lnTo>
                  <a:lnTo>
                    <a:pt x="266285" y="377190"/>
                  </a:lnTo>
                  <a:lnTo>
                    <a:pt x="269726" y="374650"/>
                  </a:lnTo>
                  <a:lnTo>
                    <a:pt x="266358" y="374650"/>
                  </a:lnTo>
                  <a:lnTo>
                    <a:pt x="266086" y="373380"/>
                  </a:lnTo>
                  <a:lnTo>
                    <a:pt x="265939" y="365760"/>
                  </a:lnTo>
                  <a:lnTo>
                    <a:pt x="276996" y="365760"/>
                  </a:lnTo>
                  <a:lnTo>
                    <a:pt x="275070" y="363220"/>
                  </a:lnTo>
                  <a:lnTo>
                    <a:pt x="271300" y="363220"/>
                  </a:lnTo>
                  <a:lnTo>
                    <a:pt x="272850" y="361950"/>
                  </a:lnTo>
                  <a:lnTo>
                    <a:pt x="274190" y="360680"/>
                  </a:lnTo>
                  <a:lnTo>
                    <a:pt x="293635" y="360680"/>
                  </a:lnTo>
                  <a:lnTo>
                    <a:pt x="294210" y="359410"/>
                  </a:lnTo>
                  <a:lnTo>
                    <a:pt x="290012" y="347980"/>
                  </a:lnTo>
                  <a:lnTo>
                    <a:pt x="290690" y="342900"/>
                  </a:lnTo>
                  <a:lnTo>
                    <a:pt x="283216" y="342900"/>
                  </a:lnTo>
                  <a:lnTo>
                    <a:pt x="283216" y="335280"/>
                  </a:lnTo>
                  <a:lnTo>
                    <a:pt x="289677" y="335280"/>
                  </a:lnTo>
                  <a:lnTo>
                    <a:pt x="291540" y="334010"/>
                  </a:lnTo>
                  <a:lnTo>
                    <a:pt x="294607" y="330200"/>
                  </a:lnTo>
                  <a:lnTo>
                    <a:pt x="276630" y="330200"/>
                  </a:lnTo>
                  <a:lnTo>
                    <a:pt x="272777" y="328930"/>
                  </a:lnTo>
                  <a:close/>
                </a:path>
                <a:path w="652779" h="539750">
                  <a:moveTo>
                    <a:pt x="237133" y="416560"/>
                  </a:moveTo>
                  <a:lnTo>
                    <a:pt x="232704" y="416560"/>
                  </a:lnTo>
                  <a:lnTo>
                    <a:pt x="238118" y="424180"/>
                  </a:lnTo>
                  <a:lnTo>
                    <a:pt x="238673" y="424180"/>
                  </a:lnTo>
                  <a:lnTo>
                    <a:pt x="237133" y="416560"/>
                  </a:lnTo>
                  <a:close/>
                </a:path>
                <a:path w="652779" h="539750">
                  <a:moveTo>
                    <a:pt x="426386" y="411480"/>
                  </a:moveTo>
                  <a:lnTo>
                    <a:pt x="420398" y="411480"/>
                  </a:lnTo>
                  <a:lnTo>
                    <a:pt x="415866" y="415290"/>
                  </a:lnTo>
                  <a:lnTo>
                    <a:pt x="414071" y="424180"/>
                  </a:lnTo>
                  <a:lnTo>
                    <a:pt x="414626" y="424180"/>
                  </a:lnTo>
                  <a:lnTo>
                    <a:pt x="420018" y="416560"/>
                  </a:lnTo>
                  <a:lnTo>
                    <a:pt x="489841" y="416560"/>
                  </a:lnTo>
                  <a:lnTo>
                    <a:pt x="489177" y="414020"/>
                  </a:lnTo>
                  <a:lnTo>
                    <a:pt x="432552" y="414020"/>
                  </a:lnTo>
                  <a:lnTo>
                    <a:pt x="426386" y="411480"/>
                  </a:lnTo>
                  <a:close/>
                </a:path>
                <a:path w="652779" h="539750">
                  <a:moveTo>
                    <a:pt x="152466" y="415290"/>
                  </a:moveTo>
                  <a:lnTo>
                    <a:pt x="152330" y="415290"/>
                  </a:lnTo>
                  <a:lnTo>
                    <a:pt x="155712" y="420370"/>
                  </a:lnTo>
                  <a:lnTo>
                    <a:pt x="159513" y="421640"/>
                  </a:lnTo>
                  <a:lnTo>
                    <a:pt x="169083" y="421640"/>
                  </a:lnTo>
                  <a:lnTo>
                    <a:pt x="171439" y="417830"/>
                  </a:lnTo>
                  <a:lnTo>
                    <a:pt x="162560" y="417830"/>
                  </a:lnTo>
                  <a:lnTo>
                    <a:pt x="155461" y="416560"/>
                  </a:lnTo>
                  <a:lnTo>
                    <a:pt x="152466" y="415290"/>
                  </a:lnTo>
                  <a:close/>
                </a:path>
                <a:path w="652779" h="539750">
                  <a:moveTo>
                    <a:pt x="500393" y="415290"/>
                  </a:moveTo>
                  <a:lnTo>
                    <a:pt x="497283" y="416560"/>
                  </a:lnTo>
                  <a:lnTo>
                    <a:pt x="490173" y="417830"/>
                  </a:lnTo>
                  <a:lnTo>
                    <a:pt x="481283" y="417830"/>
                  </a:lnTo>
                  <a:lnTo>
                    <a:pt x="483639" y="421640"/>
                  </a:lnTo>
                  <a:lnTo>
                    <a:pt x="493210" y="421640"/>
                  </a:lnTo>
                  <a:lnTo>
                    <a:pt x="497021" y="420370"/>
                  </a:lnTo>
                  <a:lnTo>
                    <a:pt x="500393" y="415290"/>
                  </a:lnTo>
                  <a:close/>
                </a:path>
                <a:path w="652779" h="539750">
                  <a:moveTo>
                    <a:pt x="232342" y="411480"/>
                  </a:moveTo>
                  <a:lnTo>
                    <a:pt x="226353" y="411480"/>
                  </a:lnTo>
                  <a:lnTo>
                    <a:pt x="220192" y="414020"/>
                  </a:lnTo>
                  <a:lnTo>
                    <a:pt x="235365" y="414020"/>
                  </a:lnTo>
                  <a:lnTo>
                    <a:pt x="232342" y="411480"/>
                  </a:lnTo>
                  <a:close/>
                </a:path>
                <a:path w="652779" h="539750">
                  <a:moveTo>
                    <a:pt x="356050" y="378460"/>
                  </a:moveTo>
                  <a:lnTo>
                    <a:pt x="339476" y="378460"/>
                  </a:lnTo>
                  <a:lnTo>
                    <a:pt x="339476" y="414020"/>
                  </a:lnTo>
                  <a:lnTo>
                    <a:pt x="367663" y="414020"/>
                  </a:lnTo>
                  <a:lnTo>
                    <a:pt x="393842" y="400050"/>
                  </a:lnTo>
                  <a:lnTo>
                    <a:pt x="403027" y="392430"/>
                  </a:lnTo>
                  <a:lnTo>
                    <a:pt x="366198" y="392430"/>
                  </a:lnTo>
                  <a:lnTo>
                    <a:pt x="359507" y="388620"/>
                  </a:lnTo>
                  <a:lnTo>
                    <a:pt x="362389" y="384810"/>
                  </a:lnTo>
                  <a:lnTo>
                    <a:pt x="358606" y="384810"/>
                  </a:lnTo>
                  <a:lnTo>
                    <a:pt x="356050" y="378460"/>
                  </a:lnTo>
                  <a:close/>
                </a:path>
                <a:path w="652779" h="539750">
                  <a:moveTo>
                    <a:pt x="430540" y="401320"/>
                  </a:moveTo>
                  <a:lnTo>
                    <a:pt x="423861" y="405130"/>
                  </a:lnTo>
                  <a:lnTo>
                    <a:pt x="429787" y="405130"/>
                  </a:lnTo>
                  <a:lnTo>
                    <a:pt x="433997" y="408940"/>
                  </a:lnTo>
                  <a:lnTo>
                    <a:pt x="432552" y="414020"/>
                  </a:lnTo>
                  <a:lnTo>
                    <a:pt x="489177" y="414020"/>
                  </a:lnTo>
                  <a:lnTo>
                    <a:pt x="488181" y="410210"/>
                  </a:lnTo>
                  <a:lnTo>
                    <a:pt x="446662" y="410210"/>
                  </a:lnTo>
                  <a:lnTo>
                    <a:pt x="442227" y="408940"/>
                  </a:lnTo>
                  <a:lnTo>
                    <a:pt x="440018" y="406400"/>
                  </a:lnTo>
                  <a:lnTo>
                    <a:pt x="436024" y="402590"/>
                  </a:lnTo>
                  <a:lnTo>
                    <a:pt x="430540" y="401320"/>
                  </a:lnTo>
                  <a:close/>
                </a:path>
                <a:path w="652779" h="539750">
                  <a:moveTo>
                    <a:pt x="222198" y="401320"/>
                  </a:moveTo>
                  <a:lnTo>
                    <a:pt x="216710" y="402590"/>
                  </a:lnTo>
                  <a:lnTo>
                    <a:pt x="212715" y="406400"/>
                  </a:lnTo>
                  <a:lnTo>
                    <a:pt x="210506" y="408940"/>
                  </a:lnTo>
                  <a:lnTo>
                    <a:pt x="206067" y="410210"/>
                  </a:lnTo>
                  <a:lnTo>
                    <a:pt x="219100" y="410210"/>
                  </a:lnTo>
                  <a:lnTo>
                    <a:pt x="218736" y="408940"/>
                  </a:lnTo>
                  <a:lnTo>
                    <a:pt x="222935" y="405130"/>
                  </a:lnTo>
                  <a:lnTo>
                    <a:pt x="228883" y="405130"/>
                  </a:lnTo>
                  <a:lnTo>
                    <a:pt x="222198" y="401320"/>
                  </a:lnTo>
                  <a:close/>
                </a:path>
                <a:path w="652779" h="539750">
                  <a:moveTo>
                    <a:pt x="497329" y="372110"/>
                  </a:moveTo>
                  <a:lnTo>
                    <a:pt x="453190" y="372110"/>
                  </a:lnTo>
                  <a:lnTo>
                    <a:pt x="453106" y="374650"/>
                  </a:lnTo>
                  <a:lnTo>
                    <a:pt x="454997" y="383540"/>
                  </a:lnTo>
                  <a:lnTo>
                    <a:pt x="459158" y="391160"/>
                  </a:lnTo>
                  <a:lnTo>
                    <a:pt x="463319" y="397510"/>
                  </a:lnTo>
                  <a:lnTo>
                    <a:pt x="465210" y="398780"/>
                  </a:lnTo>
                  <a:lnTo>
                    <a:pt x="459851" y="403860"/>
                  </a:lnTo>
                  <a:lnTo>
                    <a:pt x="453102" y="407670"/>
                  </a:lnTo>
                  <a:lnTo>
                    <a:pt x="446662" y="410210"/>
                  </a:lnTo>
                  <a:lnTo>
                    <a:pt x="488181" y="410210"/>
                  </a:lnTo>
                  <a:lnTo>
                    <a:pt x="486854" y="405130"/>
                  </a:lnTo>
                  <a:lnTo>
                    <a:pt x="484779" y="396240"/>
                  </a:lnTo>
                  <a:lnTo>
                    <a:pt x="484010" y="387350"/>
                  </a:lnTo>
                  <a:lnTo>
                    <a:pt x="484997" y="381000"/>
                  </a:lnTo>
                  <a:lnTo>
                    <a:pt x="488194" y="377190"/>
                  </a:lnTo>
                  <a:lnTo>
                    <a:pt x="494728" y="373380"/>
                  </a:lnTo>
                  <a:lnTo>
                    <a:pt x="497329" y="372110"/>
                  </a:lnTo>
                  <a:close/>
                </a:path>
                <a:path w="652779" h="539750">
                  <a:moveTo>
                    <a:pt x="384585" y="375920"/>
                  </a:moveTo>
                  <a:lnTo>
                    <a:pt x="380752" y="378460"/>
                  </a:lnTo>
                  <a:lnTo>
                    <a:pt x="385391" y="381000"/>
                  </a:lnTo>
                  <a:lnTo>
                    <a:pt x="389380" y="382270"/>
                  </a:lnTo>
                  <a:lnTo>
                    <a:pt x="386375" y="383540"/>
                  </a:lnTo>
                  <a:lnTo>
                    <a:pt x="380888" y="386080"/>
                  </a:lnTo>
                  <a:lnTo>
                    <a:pt x="367842" y="386080"/>
                  </a:lnTo>
                  <a:lnTo>
                    <a:pt x="365967" y="388620"/>
                  </a:lnTo>
                  <a:lnTo>
                    <a:pt x="366690" y="392430"/>
                  </a:lnTo>
                  <a:lnTo>
                    <a:pt x="403027" y="392430"/>
                  </a:lnTo>
                  <a:lnTo>
                    <a:pt x="415273" y="382270"/>
                  </a:lnTo>
                  <a:lnTo>
                    <a:pt x="416538" y="378460"/>
                  </a:lnTo>
                  <a:lnTo>
                    <a:pt x="391904" y="378460"/>
                  </a:lnTo>
                  <a:lnTo>
                    <a:pt x="384585" y="375920"/>
                  </a:lnTo>
                  <a:close/>
                </a:path>
                <a:path w="652779" h="539750">
                  <a:moveTo>
                    <a:pt x="119069" y="365760"/>
                  </a:moveTo>
                  <a:lnTo>
                    <a:pt x="76290" y="365760"/>
                  </a:lnTo>
                  <a:lnTo>
                    <a:pt x="70991" y="382270"/>
                  </a:lnTo>
                  <a:lnTo>
                    <a:pt x="60184" y="391160"/>
                  </a:lnTo>
                  <a:lnTo>
                    <a:pt x="117439" y="391160"/>
                  </a:lnTo>
                  <a:lnTo>
                    <a:pt x="119734" y="388620"/>
                  </a:lnTo>
                  <a:lnTo>
                    <a:pt x="120017" y="387350"/>
                  </a:lnTo>
                  <a:lnTo>
                    <a:pt x="137271" y="387350"/>
                  </a:lnTo>
                  <a:lnTo>
                    <a:pt x="139880" y="382270"/>
                  </a:lnTo>
                  <a:lnTo>
                    <a:pt x="128283" y="382270"/>
                  </a:lnTo>
                  <a:lnTo>
                    <a:pt x="119005" y="369570"/>
                  </a:lnTo>
                  <a:lnTo>
                    <a:pt x="119069" y="365760"/>
                  </a:lnTo>
                  <a:close/>
                </a:path>
                <a:path w="652779" h="539750">
                  <a:moveTo>
                    <a:pt x="137271" y="387350"/>
                  </a:moveTo>
                  <a:lnTo>
                    <a:pt x="120708" y="387350"/>
                  </a:lnTo>
                  <a:lnTo>
                    <a:pt x="124014" y="391160"/>
                  </a:lnTo>
                  <a:lnTo>
                    <a:pt x="129890" y="391160"/>
                  </a:lnTo>
                  <a:lnTo>
                    <a:pt x="135967" y="389890"/>
                  </a:lnTo>
                  <a:lnTo>
                    <a:pt x="137271" y="387350"/>
                  </a:lnTo>
                  <a:close/>
                </a:path>
                <a:path w="652779" h="539750">
                  <a:moveTo>
                    <a:pt x="564995" y="308610"/>
                  </a:moveTo>
                  <a:lnTo>
                    <a:pt x="470344" y="308610"/>
                  </a:lnTo>
                  <a:lnTo>
                    <a:pt x="491618" y="309880"/>
                  </a:lnTo>
                  <a:lnTo>
                    <a:pt x="515586" y="322580"/>
                  </a:lnTo>
                  <a:lnTo>
                    <a:pt x="533373" y="347980"/>
                  </a:lnTo>
                  <a:lnTo>
                    <a:pt x="533735" y="369570"/>
                  </a:lnTo>
                  <a:lnTo>
                    <a:pt x="524456" y="382270"/>
                  </a:lnTo>
                  <a:lnTo>
                    <a:pt x="512863" y="382270"/>
                  </a:lnTo>
                  <a:lnTo>
                    <a:pt x="516775" y="389890"/>
                  </a:lnTo>
                  <a:lnTo>
                    <a:pt x="522849" y="391160"/>
                  </a:lnTo>
                  <a:lnTo>
                    <a:pt x="528720" y="391160"/>
                  </a:lnTo>
                  <a:lnTo>
                    <a:pt x="532025" y="387350"/>
                  </a:lnTo>
                  <a:lnTo>
                    <a:pt x="587925" y="387350"/>
                  </a:lnTo>
                  <a:lnTo>
                    <a:pt x="581747" y="382270"/>
                  </a:lnTo>
                  <a:lnTo>
                    <a:pt x="576443" y="365760"/>
                  </a:lnTo>
                  <a:lnTo>
                    <a:pt x="594982" y="365760"/>
                  </a:lnTo>
                  <a:lnTo>
                    <a:pt x="604595" y="363220"/>
                  </a:lnTo>
                  <a:lnTo>
                    <a:pt x="615977" y="353060"/>
                  </a:lnTo>
                  <a:lnTo>
                    <a:pt x="616747" y="350520"/>
                  </a:lnTo>
                  <a:lnTo>
                    <a:pt x="584097" y="350520"/>
                  </a:lnTo>
                  <a:lnTo>
                    <a:pt x="577469" y="347980"/>
                  </a:lnTo>
                  <a:lnTo>
                    <a:pt x="573479" y="346710"/>
                  </a:lnTo>
                  <a:lnTo>
                    <a:pt x="569219" y="322580"/>
                  </a:lnTo>
                  <a:lnTo>
                    <a:pt x="564995" y="308610"/>
                  </a:lnTo>
                  <a:close/>
                </a:path>
                <a:path w="652779" h="539750">
                  <a:moveTo>
                    <a:pt x="609363" y="381000"/>
                  </a:moveTo>
                  <a:lnTo>
                    <a:pt x="608703" y="381000"/>
                  </a:lnTo>
                  <a:lnTo>
                    <a:pt x="608641" y="382270"/>
                  </a:lnTo>
                  <a:lnTo>
                    <a:pt x="603359" y="391160"/>
                  </a:lnTo>
                  <a:lnTo>
                    <a:pt x="611389" y="391160"/>
                  </a:lnTo>
                  <a:lnTo>
                    <a:pt x="611660" y="388620"/>
                  </a:lnTo>
                  <a:lnTo>
                    <a:pt x="609866" y="382270"/>
                  </a:lnTo>
                  <a:lnTo>
                    <a:pt x="609363" y="381000"/>
                  </a:lnTo>
                  <a:close/>
                </a:path>
                <a:path w="652779" h="539750">
                  <a:moveTo>
                    <a:pt x="378239" y="381000"/>
                  </a:moveTo>
                  <a:lnTo>
                    <a:pt x="376271" y="386080"/>
                  </a:lnTo>
                  <a:lnTo>
                    <a:pt x="380888" y="386080"/>
                  </a:lnTo>
                  <a:lnTo>
                    <a:pt x="378239" y="381000"/>
                  </a:lnTo>
                  <a:close/>
                </a:path>
                <a:path w="652779" h="539750">
                  <a:moveTo>
                    <a:pt x="360973" y="379730"/>
                  </a:moveTo>
                  <a:lnTo>
                    <a:pt x="358868" y="384810"/>
                  </a:lnTo>
                  <a:lnTo>
                    <a:pt x="362389" y="384810"/>
                  </a:lnTo>
                  <a:lnTo>
                    <a:pt x="363350" y="383540"/>
                  </a:lnTo>
                  <a:lnTo>
                    <a:pt x="366051" y="381000"/>
                  </a:lnTo>
                  <a:lnTo>
                    <a:pt x="365580" y="381000"/>
                  </a:lnTo>
                  <a:lnTo>
                    <a:pt x="360973" y="379730"/>
                  </a:lnTo>
                  <a:close/>
                </a:path>
                <a:path w="652779" h="539750">
                  <a:moveTo>
                    <a:pt x="280441" y="378460"/>
                  </a:moveTo>
                  <a:lnTo>
                    <a:pt x="272012" y="378460"/>
                  </a:lnTo>
                  <a:lnTo>
                    <a:pt x="271342" y="382270"/>
                  </a:lnTo>
                  <a:lnTo>
                    <a:pt x="271216" y="383540"/>
                  </a:lnTo>
                  <a:lnTo>
                    <a:pt x="287938" y="383540"/>
                  </a:lnTo>
                  <a:lnTo>
                    <a:pt x="287614" y="382270"/>
                  </a:lnTo>
                  <a:lnTo>
                    <a:pt x="283331" y="382270"/>
                  </a:lnTo>
                  <a:lnTo>
                    <a:pt x="280441" y="378460"/>
                  </a:lnTo>
                  <a:close/>
                </a:path>
                <a:path w="652779" h="539750">
                  <a:moveTo>
                    <a:pt x="303236" y="369570"/>
                  </a:moveTo>
                  <a:lnTo>
                    <a:pt x="298943" y="369570"/>
                  </a:lnTo>
                  <a:lnTo>
                    <a:pt x="291875" y="374650"/>
                  </a:lnTo>
                  <a:lnTo>
                    <a:pt x="291875" y="378460"/>
                  </a:lnTo>
                  <a:lnTo>
                    <a:pt x="292703" y="381000"/>
                  </a:lnTo>
                  <a:lnTo>
                    <a:pt x="295362" y="382270"/>
                  </a:lnTo>
                  <a:lnTo>
                    <a:pt x="293540" y="383540"/>
                  </a:lnTo>
                  <a:lnTo>
                    <a:pt x="326367" y="383540"/>
                  </a:lnTo>
                  <a:lnTo>
                    <a:pt x="326367" y="378460"/>
                  </a:lnTo>
                  <a:lnTo>
                    <a:pt x="356050" y="378460"/>
                  </a:lnTo>
                  <a:lnTo>
                    <a:pt x="355538" y="377190"/>
                  </a:lnTo>
                  <a:lnTo>
                    <a:pt x="361915" y="374650"/>
                  </a:lnTo>
                  <a:lnTo>
                    <a:pt x="365385" y="374650"/>
                  </a:lnTo>
                  <a:lnTo>
                    <a:pt x="364582" y="373380"/>
                  </a:lnTo>
                  <a:lnTo>
                    <a:pt x="357287" y="373380"/>
                  </a:lnTo>
                  <a:lnTo>
                    <a:pt x="357868" y="372110"/>
                  </a:lnTo>
                  <a:lnTo>
                    <a:pt x="303938" y="372110"/>
                  </a:lnTo>
                  <a:lnTo>
                    <a:pt x="303236" y="369570"/>
                  </a:lnTo>
                  <a:close/>
                </a:path>
                <a:path w="652779" h="539750">
                  <a:moveTo>
                    <a:pt x="139932" y="381000"/>
                  </a:moveTo>
                  <a:lnTo>
                    <a:pt x="139419" y="382270"/>
                  </a:lnTo>
                  <a:lnTo>
                    <a:pt x="140027" y="382270"/>
                  </a:lnTo>
                  <a:lnTo>
                    <a:pt x="139932" y="381000"/>
                  </a:lnTo>
                  <a:close/>
                </a:path>
                <a:path w="652779" h="539750">
                  <a:moveTo>
                    <a:pt x="286640" y="378460"/>
                  </a:moveTo>
                  <a:lnTo>
                    <a:pt x="283331" y="382270"/>
                  </a:lnTo>
                  <a:lnTo>
                    <a:pt x="287614" y="382270"/>
                  </a:lnTo>
                  <a:lnTo>
                    <a:pt x="286640" y="378460"/>
                  </a:lnTo>
                  <a:close/>
                </a:path>
                <a:path w="652779" h="539750">
                  <a:moveTo>
                    <a:pt x="512790" y="381000"/>
                  </a:moveTo>
                  <a:lnTo>
                    <a:pt x="512717" y="382270"/>
                  </a:lnTo>
                  <a:lnTo>
                    <a:pt x="513324" y="382270"/>
                  </a:lnTo>
                  <a:lnTo>
                    <a:pt x="512790" y="381000"/>
                  </a:lnTo>
                  <a:close/>
                </a:path>
                <a:path w="652779" h="539750">
                  <a:moveTo>
                    <a:pt x="419068" y="370840"/>
                  </a:moveTo>
                  <a:lnTo>
                    <a:pt x="394815" y="370840"/>
                  </a:lnTo>
                  <a:lnTo>
                    <a:pt x="391904" y="378460"/>
                  </a:lnTo>
                  <a:lnTo>
                    <a:pt x="416538" y="378460"/>
                  </a:lnTo>
                  <a:lnTo>
                    <a:pt x="419068" y="370840"/>
                  </a:lnTo>
                  <a:close/>
                </a:path>
                <a:path w="652779" h="539750">
                  <a:moveTo>
                    <a:pt x="365385" y="374650"/>
                  </a:moveTo>
                  <a:lnTo>
                    <a:pt x="361915" y="374650"/>
                  </a:lnTo>
                  <a:lnTo>
                    <a:pt x="366512" y="377190"/>
                  </a:lnTo>
                  <a:lnTo>
                    <a:pt x="366187" y="375920"/>
                  </a:lnTo>
                  <a:lnTo>
                    <a:pt x="365385" y="374650"/>
                  </a:lnTo>
                  <a:close/>
                </a:path>
                <a:path w="652779" h="539750">
                  <a:moveTo>
                    <a:pt x="269478" y="369570"/>
                  </a:moveTo>
                  <a:lnTo>
                    <a:pt x="266588" y="373380"/>
                  </a:lnTo>
                  <a:lnTo>
                    <a:pt x="266358" y="374650"/>
                  </a:lnTo>
                  <a:lnTo>
                    <a:pt x="269726" y="374650"/>
                  </a:lnTo>
                  <a:lnTo>
                    <a:pt x="271447" y="373380"/>
                  </a:lnTo>
                  <a:lnTo>
                    <a:pt x="274462" y="373380"/>
                  </a:lnTo>
                  <a:lnTo>
                    <a:pt x="274023" y="372110"/>
                  </a:lnTo>
                  <a:lnTo>
                    <a:pt x="269478" y="369570"/>
                  </a:lnTo>
                  <a:close/>
                </a:path>
                <a:path w="652779" h="539750">
                  <a:moveTo>
                    <a:pt x="423285" y="344170"/>
                  </a:moveTo>
                  <a:lnTo>
                    <a:pt x="381527" y="344170"/>
                  </a:lnTo>
                  <a:lnTo>
                    <a:pt x="381758" y="345440"/>
                  </a:lnTo>
                  <a:lnTo>
                    <a:pt x="384993" y="349250"/>
                  </a:lnTo>
                  <a:lnTo>
                    <a:pt x="383506" y="353060"/>
                  </a:lnTo>
                  <a:lnTo>
                    <a:pt x="379391" y="354330"/>
                  </a:lnTo>
                  <a:lnTo>
                    <a:pt x="383192" y="355600"/>
                  </a:lnTo>
                  <a:lnTo>
                    <a:pt x="383873" y="363220"/>
                  </a:lnTo>
                  <a:lnTo>
                    <a:pt x="386658" y="374650"/>
                  </a:lnTo>
                  <a:lnTo>
                    <a:pt x="394291" y="370840"/>
                  </a:lnTo>
                  <a:lnTo>
                    <a:pt x="419068" y="370840"/>
                  </a:lnTo>
                  <a:lnTo>
                    <a:pt x="423285" y="358140"/>
                  </a:lnTo>
                  <a:lnTo>
                    <a:pt x="423285" y="344170"/>
                  </a:lnTo>
                  <a:close/>
                </a:path>
                <a:path w="652779" h="539750">
                  <a:moveTo>
                    <a:pt x="212475" y="372110"/>
                  </a:moveTo>
                  <a:lnTo>
                    <a:pt x="199700" y="372110"/>
                  </a:lnTo>
                  <a:lnTo>
                    <a:pt x="201229" y="373380"/>
                  </a:lnTo>
                  <a:lnTo>
                    <a:pt x="212475" y="373380"/>
                  </a:lnTo>
                  <a:lnTo>
                    <a:pt x="212475" y="372110"/>
                  </a:lnTo>
                  <a:close/>
                </a:path>
                <a:path w="652779" h="539750">
                  <a:moveTo>
                    <a:pt x="363779" y="372110"/>
                  </a:moveTo>
                  <a:lnTo>
                    <a:pt x="357737" y="373380"/>
                  </a:lnTo>
                  <a:lnTo>
                    <a:pt x="364582" y="373380"/>
                  </a:lnTo>
                  <a:lnTo>
                    <a:pt x="363779" y="372110"/>
                  </a:lnTo>
                  <a:close/>
                </a:path>
                <a:path w="652779" h="539750">
                  <a:moveTo>
                    <a:pt x="440604" y="361950"/>
                  </a:moveTo>
                  <a:lnTo>
                    <a:pt x="440258" y="361950"/>
                  </a:lnTo>
                  <a:lnTo>
                    <a:pt x="440258" y="373380"/>
                  </a:lnTo>
                  <a:lnTo>
                    <a:pt x="451494" y="373380"/>
                  </a:lnTo>
                  <a:lnTo>
                    <a:pt x="453033" y="372110"/>
                  </a:lnTo>
                  <a:lnTo>
                    <a:pt x="497329" y="372110"/>
                  </a:lnTo>
                  <a:lnTo>
                    <a:pt x="505133" y="368300"/>
                  </a:lnTo>
                  <a:lnTo>
                    <a:pt x="511006" y="365760"/>
                  </a:lnTo>
                  <a:lnTo>
                    <a:pt x="443934" y="365760"/>
                  </a:lnTo>
                  <a:lnTo>
                    <a:pt x="442353" y="364490"/>
                  </a:lnTo>
                  <a:lnTo>
                    <a:pt x="440604" y="361950"/>
                  </a:lnTo>
                  <a:close/>
                </a:path>
                <a:path w="652779" h="539750">
                  <a:moveTo>
                    <a:pt x="359448" y="369570"/>
                  </a:moveTo>
                  <a:lnTo>
                    <a:pt x="313362" y="369570"/>
                  </a:lnTo>
                  <a:lnTo>
                    <a:pt x="311603" y="372110"/>
                  </a:lnTo>
                  <a:lnTo>
                    <a:pt x="357868" y="372110"/>
                  </a:lnTo>
                  <a:lnTo>
                    <a:pt x="358449" y="370840"/>
                  </a:lnTo>
                  <a:lnTo>
                    <a:pt x="359448" y="369570"/>
                  </a:lnTo>
                  <a:close/>
                </a:path>
                <a:path w="652779" h="539750">
                  <a:moveTo>
                    <a:pt x="372527" y="367030"/>
                  </a:moveTo>
                  <a:lnTo>
                    <a:pt x="361444" y="367030"/>
                  </a:lnTo>
                  <a:lnTo>
                    <a:pt x="366931" y="370840"/>
                  </a:lnTo>
                  <a:lnTo>
                    <a:pt x="369726" y="372110"/>
                  </a:lnTo>
                  <a:lnTo>
                    <a:pt x="375004" y="369570"/>
                  </a:lnTo>
                  <a:lnTo>
                    <a:pt x="372527" y="367030"/>
                  </a:lnTo>
                  <a:close/>
                </a:path>
                <a:path w="652779" h="539750">
                  <a:moveTo>
                    <a:pt x="333319" y="316230"/>
                  </a:moveTo>
                  <a:lnTo>
                    <a:pt x="321812" y="316230"/>
                  </a:lnTo>
                  <a:lnTo>
                    <a:pt x="325895" y="317500"/>
                  </a:lnTo>
                  <a:lnTo>
                    <a:pt x="329173" y="320040"/>
                  </a:lnTo>
                  <a:lnTo>
                    <a:pt x="324210" y="326390"/>
                  </a:lnTo>
                  <a:lnTo>
                    <a:pt x="329131" y="331470"/>
                  </a:lnTo>
                  <a:lnTo>
                    <a:pt x="332900" y="331470"/>
                  </a:lnTo>
                  <a:lnTo>
                    <a:pt x="320612" y="336550"/>
                  </a:lnTo>
                  <a:lnTo>
                    <a:pt x="312067" y="341630"/>
                  </a:lnTo>
                  <a:lnTo>
                    <a:pt x="307078" y="347980"/>
                  </a:lnTo>
                  <a:lnTo>
                    <a:pt x="305456" y="356870"/>
                  </a:lnTo>
                  <a:lnTo>
                    <a:pt x="305456" y="365760"/>
                  </a:lnTo>
                  <a:lnTo>
                    <a:pt x="308283" y="370840"/>
                  </a:lnTo>
                  <a:lnTo>
                    <a:pt x="313152" y="369570"/>
                  </a:lnTo>
                  <a:lnTo>
                    <a:pt x="359448" y="369570"/>
                  </a:lnTo>
                  <a:lnTo>
                    <a:pt x="361444" y="367030"/>
                  </a:lnTo>
                  <a:lnTo>
                    <a:pt x="372527" y="367030"/>
                  </a:lnTo>
                  <a:lnTo>
                    <a:pt x="366336" y="360680"/>
                  </a:lnTo>
                  <a:lnTo>
                    <a:pt x="356465" y="358140"/>
                  </a:lnTo>
                  <a:lnTo>
                    <a:pt x="347631" y="358140"/>
                  </a:lnTo>
                  <a:lnTo>
                    <a:pt x="344852" y="354330"/>
                  </a:lnTo>
                  <a:lnTo>
                    <a:pt x="332084" y="354330"/>
                  </a:lnTo>
                  <a:lnTo>
                    <a:pt x="330450" y="347980"/>
                  </a:lnTo>
                  <a:lnTo>
                    <a:pt x="336386" y="347980"/>
                  </a:lnTo>
                  <a:lnTo>
                    <a:pt x="340439" y="341630"/>
                  </a:lnTo>
                  <a:lnTo>
                    <a:pt x="340649" y="339090"/>
                  </a:lnTo>
                  <a:lnTo>
                    <a:pt x="340754" y="335280"/>
                  </a:lnTo>
                  <a:lnTo>
                    <a:pt x="338624" y="325120"/>
                  </a:lnTo>
                  <a:lnTo>
                    <a:pt x="333319" y="316230"/>
                  </a:lnTo>
                  <a:close/>
                </a:path>
                <a:path w="652779" h="539750">
                  <a:moveTo>
                    <a:pt x="276996" y="365760"/>
                  </a:moveTo>
                  <a:lnTo>
                    <a:pt x="272159" y="365760"/>
                  </a:lnTo>
                  <a:lnTo>
                    <a:pt x="276253" y="368300"/>
                  </a:lnTo>
                  <a:lnTo>
                    <a:pt x="276996" y="365760"/>
                  </a:lnTo>
                  <a:close/>
                </a:path>
                <a:path w="652779" h="539750">
                  <a:moveTo>
                    <a:pt x="68967" y="261620"/>
                  </a:moveTo>
                  <a:lnTo>
                    <a:pt x="65547" y="261620"/>
                  </a:lnTo>
                  <a:lnTo>
                    <a:pt x="65463" y="278130"/>
                  </a:lnTo>
                  <a:lnTo>
                    <a:pt x="60254" y="292100"/>
                  </a:lnTo>
                  <a:lnTo>
                    <a:pt x="48794" y="304800"/>
                  </a:lnTo>
                  <a:lnTo>
                    <a:pt x="37333" y="320040"/>
                  </a:lnTo>
                  <a:lnTo>
                    <a:pt x="32124" y="337820"/>
                  </a:lnTo>
                  <a:lnTo>
                    <a:pt x="36747" y="353060"/>
                  </a:lnTo>
                  <a:lnTo>
                    <a:pt x="48133" y="363220"/>
                  </a:lnTo>
                  <a:lnTo>
                    <a:pt x="62556" y="367030"/>
                  </a:lnTo>
                  <a:lnTo>
                    <a:pt x="76290" y="365760"/>
                  </a:lnTo>
                  <a:lnTo>
                    <a:pt x="119069" y="365760"/>
                  </a:lnTo>
                  <a:lnTo>
                    <a:pt x="119326" y="350520"/>
                  </a:lnTo>
                  <a:lnTo>
                    <a:pt x="47024" y="350520"/>
                  </a:lnTo>
                  <a:lnTo>
                    <a:pt x="44208" y="340360"/>
                  </a:lnTo>
                  <a:lnTo>
                    <a:pt x="44208" y="335280"/>
                  </a:lnTo>
                  <a:lnTo>
                    <a:pt x="48836" y="320040"/>
                  </a:lnTo>
                  <a:lnTo>
                    <a:pt x="59019" y="306070"/>
                  </a:lnTo>
                  <a:lnTo>
                    <a:pt x="69201" y="293370"/>
                  </a:lnTo>
                  <a:lnTo>
                    <a:pt x="73830" y="278130"/>
                  </a:lnTo>
                  <a:lnTo>
                    <a:pt x="72977" y="271780"/>
                  </a:lnTo>
                  <a:lnTo>
                    <a:pt x="68967" y="261620"/>
                  </a:lnTo>
                  <a:close/>
                </a:path>
                <a:path w="652779" h="539750">
                  <a:moveTo>
                    <a:pt x="594982" y="365760"/>
                  </a:moveTo>
                  <a:lnTo>
                    <a:pt x="576443" y="365760"/>
                  </a:lnTo>
                  <a:lnTo>
                    <a:pt x="590176" y="367030"/>
                  </a:lnTo>
                  <a:lnTo>
                    <a:pt x="594982" y="365760"/>
                  </a:lnTo>
                  <a:close/>
                </a:path>
                <a:path w="652779" h="539750">
                  <a:moveTo>
                    <a:pt x="212475" y="361950"/>
                  </a:moveTo>
                  <a:lnTo>
                    <a:pt x="212140" y="361950"/>
                  </a:lnTo>
                  <a:lnTo>
                    <a:pt x="211815" y="363220"/>
                  </a:lnTo>
                  <a:lnTo>
                    <a:pt x="210381" y="364490"/>
                  </a:lnTo>
                  <a:lnTo>
                    <a:pt x="208789" y="365760"/>
                  </a:lnTo>
                  <a:lnTo>
                    <a:pt x="212475" y="365760"/>
                  </a:lnTo>
                  <a:lnTo>
                    <a:pt x="212475" y="361950"/>
                  </a:lnTo>
                  <a:close/>
                </a:path>
                <a:path w="652779" h="539750">
                  <a:moveTo>
                    <a:pt x="293635" y="360680"/>
                  </a:moveTo>
                  <a:lnTo>
                    <a:pt x="279918" y="360680"/>
                  </a:lnTo>
                  <a:lnTo>
                    <a:pt x="280473" y="365760"/>
                  </a:lnTo>
                  <a:lnTo>
                    <a:pt x="287593" y="365760"/>
                  </a:lnTo>
                  <a:lnTo>
                    <a:pt x="293635" y="360680"/>
                  </a:lnTo>
                  <a:close/>
                </a:path>
                <a:path w="652779" h="539750">
                  <a:moveTo>
                    <a:pt x="499335" y="332740"/>
                  </a:moveTo>
                  <a:lnTo>
                    <a:pt x="482104" y="337820"/>
                  </a:lnTo>
                  <a:lnTo>
                    <a:pt x="466895" y="349250"/>
                  </a:lnTo>
                  <a:lnTo>
                    <a:pt x="454361" y="360680"/>
                  </a:lnTo>
                  <a:lnTo>
                    <a:pt x="445159" y="365760"/>
                  </a:lnTo>
                  <a:lnTo>
                    <a:pt x="511006" y="365760"/>
                  </a:lnTo>
                  <a:lnTo>
                    <a:pt x="516878" y="363220"/>
                  </a:lnTo>
                  <a:lnTo>
                    <a:pt x="528078" y="359410"/>
                  </a:lnTo>
                  <a:lnTo>
                    <a:pt x="528025" y="358140"/>
                  </a:lnTo>
                  <a:lnTo>
                    <a:pt x="524067" y="358140"/>
                  </a:lnTo>
                  <a:lnTo>
                    <a:pt x="520800" y="355600"/>
                  </a:lnTo>
                  <a:lnTo>
                    <a:pt x="520057" y="349250"/>
                  </a:lnTo>
                  <a:lnTo>
                    <a:pt x="520601" y="345440"/>
                  </a:lnTo>
                  <a:lnTo>
                    <a:pt x="523512" y="344170"/>
                  </a:lnTo>
                  <a:lnTo>
                    <a:pt x="518087" y="339090"/>
                  </a:lnTo>
                  <a:lnTo>
                    <a:pt x="511530" y="335280"/>
                  </a:lnTo>
                  <a:lnTo>
                    <a:pt x="504919" y="334010"/>
                  </a:lnTo>
                  <a:lnTo>
                    <a:pt x="499335" y="332740"/>
                  </a:lnTo>
                  <a:close/>
                </a:path>
                <a:path w="652779" h="539750">
                  <a:moveTo>
                    <a:pt x="342073" y="350520"/>
                  </a:moveTo>
                  <a:lnTo>
                    <a:pt x="341612" y="350520"/>
                  </a:lnTo>
                  <a:lnTo>
                    <a:pt x="340345" y="354330"/>
                  </a:lnTo>
                  <a:lnTo>
                    <a:pt x="344852" y="354330"/>
                  </a:lnTo>
                  <a:lnTo>
                    <a:pt x="342073" y="350520"/>
                  </a:lnTo>
                  <a:close/>
                </a:path>
                <a:path w="652779" h="539750">
                  <a:moveTo>
                    <a:pt x="106174" y="290830"/>
                  </a:moveTo>
                  <a:lnTo>
                    <a:pt x="93497" y="306070"/>
                  </a:lnTo>
                  <a:lnTo>
                    <a:pt x="85188" y="323850"/>
                  </a:lnTo>
                  <a:lnTo>
                    <a:pt x="80645" y="340360"/>
                  </a:lnTo>
                  <a:lnTo>
                    <a:pt x="79264" y="346710"/>
                  </a:lnTo>
                  <a:lnTo>
                    <a:pt x="75264" y="347980"/>
                  </a:lnTo>
                  <a:lnTo>
                    <a:pt x="68626" y="350520"/>
                  </a:lnTo>
                  <a:lnTo>
                    <a:pt x="119326" y="350520"/>
                  </a:lnTo>
                  <a:lnTo>
                    <a:pt x="119369" y="347980"/>
                  </a:lnTo>
                  <a:lnTo>
                    <a:pt x="137158" y="322580"/>
                  </a:lnTo>
                  <a:lnTo>
                    <a:pt x="161125" y="309880"/>
                  </a:lnTo>
                  <a:lnTo>
                    <a:pt x="182400" y="308610"/>
                  </a:lnTo>
                  <a:lnTo>
                    <a:pt x="250111" y="308610"/>
                  </a:lnTo>
                  <a:lnTo>
                    <a:pt x="244379" y="306070"/>
                  </a:lnTo>
                  <a:lnTo>
                    <a:pt x="225720" y="306070"/>
                  </a:lnTo>
                  <a:lnTo>
                    <a:pt x="222361" y="304800"/>
                  </a:lnTo>
                  <a:lnTo>
                    <a:pt x="215465" y="299720"/>
                  </a:lnTo>
                  <a:lnTo>
                    <a:pt x="209131" y="294640"/>
                  </a:lnTo>
                  <a:lnTo>
                    <a:pt x="120858" y="294640"/>
                  </a:lnTo>
                  <a:lnTo>
                    <a:pt x="110218" y="292100"/>
                  </a:lnTo>
                  <a:lnTo>
                    <a:pt x="106174" y="290830"/>
                  </a:lnTo>
                  <a:close/>
                </a:path>
                <a:path w="652779" h="539750">
                  <a:moveTo>
                    <a:pt x="336386" y="347980"/>
                  </a:moveTo>
                  <a:lnTo>
                    <a:pt x="330639" y="347980"/>
                  </a:lnTo>
                  <a:lnTo>
                    <a:pt x="332167" y="349250"/>
                  </a:lnTo>
                  <a:lnTo>
                    <a:pt x="334764" y="350520"/>
                  </a:lnTo>
                  <a:lnTo>
                    <a:pt x="336386" y="347980"/>
                  </a:lnTo>
                  <a:close/>
                </a:path>
                <a:path w="652779" h="539750">
                  <a:moveTo>
                    <a:pt x="650817" y="237490"/>
                  </a:moveTo>
                  <a:lnTo>
                    <a:pt x="650262" y="238760"/>
                  </a:lnTo>
                  <a:lnTo>
                    <a:pt x="648776" y="241300"/>
                  </a:lnTo>
                  <a:lnTo>
                    <a:pt x="646105" y="248920"/>
                  </a:lnTo>
                  <a:lnTo>
                    <a:pt x="609970" y="248920"/>
                  </a:lnTo>
                  <a:lnTo>
                    <a:pt x="593110" y="252730"/>
                  </a:lnTo>
                  <a:lnTo>
                    <a:pt x="583764" y="261620"/>
                  </a:lnTo>
                  <a:lnTo>
                    <a:pt x="579755" y="271780"/>
                  </a:lnTo>
                  <a:lnTo>
                    <a:pt x="578903" y="278130"/>
                  </a:lnTo>
                  <a:lnTo>
                    <a:pt x="583532" y="293370"/>
                  </a:lnTo>
                  <a:lnTo>
                    <a:pt x="593714" y="306070"/>
                  </a:lnTo>
                  <a:lnTo>
                    <a:pt x="603897" y="320040"/>
                  </a:lnTo>
                  <a:lnTo>
                    <a:pt x="608525" y="335280"/>
                  </a:lnTo>
                  <a:lnTo>
                    <a:pt x="608525" y="340360"/>
                  </a:lnTo>
                  <a:lnTo>
                    <a:pt x="605719" y="350520"/>
                  </a:lnTo>
                  <a:lnTo>
                    <a:pt x="616747" y="350520"/>
                  </a:lnTo>
                  <a:lnTo>
                    <a:pt x="620598" y="337820"/>
                  </a:lnTo>
                  <a:lnTo>
                    <a:pt x="615391" y="320040"/>
                  </a:lnTo>
                  <a:lnTo>
                    <a:pt x="603934" y="304800"/>
                  </a:lnTo>
                  <a:lnTo>
                    <a:pt x="592477" y="292100"/>
                  </a:lnTo>
                  <a:lnTo>
                    <a:pt x="587270" y="278130"/>
                  </a:lnTo>
                  <a:lnTo>
                    <a:pt x="587186" y="261620"/>
                  </a:lnTo>
                  <a:lnTo>
                    <a:pt x="650499" y="261620"/>
                  </a:lnTo>
                  <a:lnTo>
                    <a:pt x="652723" y="259080"/>
                  </a:lnTo>
                  <a:lnTo>
                    <a:pt x="652723" y="243840"/>
                  </a:lnTo>
                  <a:lnTo>
                    <a:pt x="650692" y="241300"/>
                  </a:lnTo>
                  <a:lnTo>
                    <a:pt x="651508" y="238760"/>
                  </a:lnTo>
                  <a:lnTo>
                    <a:pt x="651917" y="238760"/>
                  </a:lnTo>
                  <a:lnTo>
                    <a:pt x="650817" y="237490"/>
                  </a:lnTo>
                  <a:close/>
                </a:path>
                <a:path w="652779" h="539750">
                  <a:moveTo>
                    <a:pt x="358292" y="331470"/>
                  </a:moveTo>
                  <a:lnTo>
                    <a:pt x="362006" y="341630"/>
                  </a:lnTo>
                  <a:lnTo>
                    <a:pt x="369704" y="347980"/>
                  </a:lnTo>
                  <a:lnTo>
                    <a:pt x="377400" y="349250"/>
                  </a:lnTo>
                  <a:lnTo>
                    <a:pt x="381108" y="345440"/>
                  </a:lnTo>
                  <a:lnTo>
                    <a:pt x="381140" y="344170"/>
                  </a:lnTo>
                  <a:lnTo>
                    <a:pt x="423285" y="344170"/>
                  </a:lnTo>
                  <a:lnTo>
                    <a:pt x="423285" y="334010"/>
                  </a:lnTo>
                  <a:lnTo>
                    <a:pt x="369552" y="334010"/>
                  </a:lnTo>
                  <a:lnTo>
                    <a:pt x="358292" y="331470"/>
                  </a:lnTo>
                  <a:close/>
                </a:path>
                <a:path w="652779" h="539750">
                  <a:moveTo>
                    <a:pt x="290860" y="341630"/>
                  </a:moveTo>
                  <a:lnTo>
                    <a:pt x="290713" y="341630"/>
                  </a:lnTo>
                  <a:lnTo>
                    <a:pt x="288462" y="342900"/>
                  </a:lnTo>
                  <a:lnTo>
                    <a:pt x="290690" y="342900"/>
                  </a:lnTo>
                  <a:lnTo>
                    <a:pt x="290860" y="341630"/>
                  </a:lnTo>
                  <a:close/>
                </a:path>
                <a:path w="652779" h="539750">
                  <a:moveTo>
                    <a:pt x="269306" y="325120"/>
                  </a:moveTo>
                  <a:lnTo>
                    <a:pt x="217836" y="325120"/>
                  </a:lnTo>
                  <a:lnTo>
                    <a:pt x="224946" y="330200"/>
                  </a:lnTo>
                  <a:lnTo>
                    <a:pt x="218851" y="335280"/>
                  </a:lnTo>
                  <a:lnTo>
                    <a:pt x="215972" y="337820"/>
                  </a:lnTo>
                  <a:lnTo>
                    <a:pt x="215249" y="337820"/>
                  </a:lnTo>
                  <a:lnTo>
                    <a:pt x="215564" y="339090"/>
                  </a:lnTo>
                  <a:lnTo>
                    <a:pt x="222705" y="340360"/>
                  </a:lnTo>
                  <a:lnTo>
                    <a:pt x="228087" y="332740"/>
                  </a:lnTo>
                  <a:lnTo>
                    <a:pt x="228338" y="328930"/>
                  </a:lnTo>
                  <a:lnTo>
                    <a:pt x="272777" y="328930"/>
                  </a:lnTo>
                  <a:lnTo>
                    <a:pt x="268923" y="327660"/>
                  </a:lnTo>
                  <a:lnTo>
                    <a:pt x="269306" y="325120"/>
                  </a:lnTo>
                  <a:close/>
                </a:path>
                <a:path w="652779" h="539750">
                  <a:moveTo>
                    <a:pt x="429575" y="328930"/>
                  </a:moveTo>
                  <a:lnTo>
                    <a:pt x="424395" y="328930"/>
                  </a:lnTo>
                  <a:lnTo>
                    <a:pt x="424657" y="332740"/>
                  </a:lnTo>
                  <a:lnTo>
                    <a:pt x="430028" y="340360"/>
                  </a:lnTo>
                  <a:lnTo>
                    <a:pt x="437169" y="339090"/>
                  </a:lnTo>
                  <a:lnTo>
                    <a:pt x="437484" y="337820"/>
                  </a:lnTo>
                  <a:lnTo>
                    <a:pt x="436761" y="337820"/>
                  </a:lnTo>
                  <a:lnTo>
                    <a:pt x="433892" y="335280"/>
                  </a:lnTo>
                  <a:lnTo>
                    <a:pt x="427798" y="330200"/>
                  </a:lnTo>
                  <a:lnTo>
                    <a:pt x="429575" y="328930"/>
                  </a:lnTo>
                  <a:close/>
                </a:path>
                <a:path w="652779" h="539750">
                  <a:moveTo>
                    <a:pt x="289677" y="335280"/>
                  </a:moveTo>
                  <a:lnTo>
                    <a:pt x="283363" y="335280"/>
                  </a:lnTo>
                  <a:lnTo>
                    <a:pt x="285949" y="339090"/>
                  </a:lnTo>
                  <a:lnTo>
                    <a:pt x="289677" y="335280"/>
                  </a:lnTo>
                  <a:close/>
                </a:path>
                <a:path w="652779" h="539750">
                  <a:moveTo>
                    <a:pt x="386941" y="281940"/>
                  </a:moveTo>
                  <a:lnTo>
                    <a:pt x="378888" y="281940"/>
                  </a:lnTo>
                  <a:lnTo>
                    <a:pt x="374585" y="283210"/>
                  </a:lnTo>
                  <a:lnTo>
                    <a:pt x="374585" y="288290"/>
                  </a:lnTo>
                  <a:lnTo>
                    <a:pt x="376823" y="293370"/>
                  </a:lnTo>
                  <a:lnTo>
                    <a:pt x="381747" y="299720"/>
                  </a:lnTo>
                  <a:lnTo>
                    <a:pt x="386671" y="307340"/>
                  </a:lnTo>
                  <a:lnTo>
                    <a:pt x="388909" y="316230"/>
                  </a:lnTo>
                  <a:lnTo>
                    <a:pt x="386284" y="326390"/>
                  </a:lnTo>
                  <a:lnTo>
                    <a:pt x="379357" y="331470"/>
                  </a:lnTo>
                  <a:lnTo>
                    <a:pt x="369552" y="334010"/>
                  </a:lnTo>
                  <a:lnTo>
                    <a:pt x="423285" y="334010"/>
                  </a:lnTo>
                  <a:lnTo>
                    <a:pt x="423285" y="330200"/>
                  </a:lnTo>
                  <a:lnTo>
                    <a:pt x="424395" y="328930"/>
                  </a:lnTo>
                  <a:lnTo>
                    <a:pt x="429575" y="328930"/>
                  </a:lnTo>
                  <a:lnTo>
                    <a:pt x="434908" y="325120"/>
                  </a:lnTo>
                  <a:lnTo>
                    <a:pt x="443232" y="325120"/>
                  </a:lnTo>
                  <a:lnTo>
                    <a:pt x="440876" y="323850"/>
                  </a:lnTo>
                  <a:lnTo>
                    <a:pt x="441483" y="320040"/>
                  </a:lnTo>
                  <a:lnTo>
                    <a:pt x="453165" y="312420"/>
                  </a:lnTo>
                  <a:lnTo>
                    <a:pt x="470344" y="308610"/>
                  </a:lnTo>
                  <a:lnTo>
                    <a:pt x="564995" y="308610"/>
                  </a:lnTo>
                  <a:lnTo>
                    <a:pt x="563079" y="306070"/>
                  </a:lnTo>
                  <a:lnTo>
                    <a:pt x="423285" y="306070"/>
                  </a:lnTo>
                  <a:lnTo>
                    <a:pt x="423285" y="294640"/>
                  </a:lnTo>
                  <a:lnTo>
                    <a:pt x="394930" y="294640"/>
                  </a:lnTo>
                  <a:lnTo>
                    <a:pt x="393621" y="289560"/>
                  </a:lnTo>
                  <a:lnTo>
                    <a:pt x="386941" y="281940"/>
                  </a:lnTo>
                  <a:close/>
                </a:path>
                <a:path w="652779" h="539750">
                  <a:moveTo>
                    <a:pt x="310587" y="303530"/>
                  </a:moveTo>
                  <a:lnTo>
                    <a:pt x="301773" y="303530"/>
                  </a:lnTo>
                  <a:lnTo>
                    <a:pt x="293018" y="306070"/>
                  </a:lnTo>
                  <a:lnTo>
                    <a:pt x="284705" y="309880"/>
                  </a:lnTo>
                  <a:lnTo>
                    <a:pt x="277216" y="314960"/>
                  </a:lnTo>
                  <a:lnTo>
                    <a:pt x="285844" y="316230"/>
                  </a:lnTo>
                  <a:lnTo>
                    <a:pt x="285027" y="325120"/>
                  </a:lnTo>
                  <a:lnTo>
                    <a:pt x="276630" y="330200"/>
                  </a:lnTo>
                  <a:lnTo>
                    <a:pt x="294607" y="330200"/>
                  </a:lnTo>
                  <a:lnTo>
                    <a:pt x="300471" y="323850"/>
                  </a:lnTo>
                  <a:lnTo>
                    <a:pt x="308649" y="318770"/>
                  </a:lnTo>
                  <a:lnTo>
                    <a:pt x="318660" y="316230"/>
                  </a:lnTo>
                  <a:lnTo>
                    <a:pt x="333319" y="316230"/>
                  </a:lnTo>
                  <a:lnTo>
                    <a:pt x="332561" y="314960"/>
                  </a:lnTo>
                  <a:lnTo>
                    <a:pt x="323053" y="306070"/>
                  </a:lnTo>
                  <a:lnTo>
                    <a:pt x="310587" y="303530"/>
                  </a:lnTo>
                  <a:close/>
                </a:path>
                <a:path w="652779" h="539750">
                  <a:moveTo>
                    <a:pt x="250111" y="308610"/>
                  </a:moveTo>
                  <a:lnTo>
                    <a:pt x="182400" y="308610"/>
                  </a:lnTo>
                  <a:lnTo>
                    <a:pt x="199579" y="312420"/>
                  </a:lnTo>
                  <a:lnTo>
                    <a:pt x="211260" y="320040"/>
                  </a:lnTo>
                  <a:lnTo>
                    <a:pt x="211857" y="323850"/>
                  </a:lnTo>
                  <a:lnTo>
                    <a:pt x="209501" y="325120"/>
                  </a:lnTo>
                  <a:lnTo>
                    <a:pt x="207459" y="326390"/>
                  </a:lnTo>
                  <a:lnTo>
                    <a:pt x="207281" y="326390"/>
                  </a:lnTo>
                  <a:lnTo>
                    <a:pt x="211302" y="327660"/>
                  </a:lnTo>
                  <a:lnTo>
                    <a:pt x="215742" y="327660"/>
                  </a:lnTo>
                  <a:lnTo>
                    <a:pt x="217836" y="325120"/>
                  </a:lnTo>
                  <a:lnTo>
                    <a:pt x="269306" y="325120"/>
                  </a:lnTo>
                  <a:lnTo>
                    <a:pt x="269689" y="322580"/>
                  </a:lnTo>
                  <a:lnTo>
                    <a:pt x="263321" y="322580"/>
                  </a:lnTo>
                  <a:lnTo>
                    <a:pt x="262015" y="317500"/>
                  </a:lnTo>
                  <a:lnTo>
                    <a:pt x="260180" y="317500"/>
                  </a:lnTo>
                  <a:lnTo>
                    <a:pt x="259793" y="316230"/>
                  </a:lnTo>
                  <a:lnTo>
                    <a:pt x="259049" y="312420"/>
                  </a:lnTo>
                  <a:lnTo>
                    <a:pt x="261007" y="311150"/>
                  </a:lnTo>
                  <a:lnTo>
                    <a:pt x="257301" y="309880"/>
                  </a:lnTo>
                  <a:lnTo>
                    <a:pt x="252976" y="309880"/>
                  </a:lnTo>
                  <a:lnTo>
                    <a:pt x="250111" y="308610"/>
                  </a:lnTo>
                  <a:close/>
                </a:path>
                <a:path w="652779" h="539750">
                  <a:moveTo>
                    <a:pt x="443232" y="325120"/>
                  </a:moveTo>
                  <a:lnTo>
                    <a:pt x="434908" y="325120"/>
                  </a:lnTo>
                  <a:lnTo>
                    <a:pt x="436981" y="327660"/>
                  </a:lnTo>
                  <a:lnTo>
                    <a:pt x="441442" y="327660"/>
                  </a:lnTo>
                  <a:lnTo>
                    <a:pt x="445441" y="326390"/>
                  </a:lnTo>
                  <a:lnTo>
                    <a:pt x="445284" y="326390"/>
                  </a:lnTo>
                  <a:lnTo>
                    <a:pt x="443232" y="325120"/>
                  </a:lnTo>
                  <a:close/>
                </a:path>
                <a:path w="652779" h="539750">
                  <a:moveTo>
                    <a:pt x="367297" y="292100"/>
                  </a:moveTo>
                  <a:lnTo>
                    <a:pt x="347622" y="292100"/>
                  </a:lnTo>
                  <a:lnTo>
                    <a:pt x="351370" y="298450"/>
                  </a:lnTo>
                  <a:lnTo>
                    <a:pt x="354069" y="304800"/>
                  </a:lnTo>
                  <a:lnTo>
                    <a:pt x="356094" y="311150"/>
                  </a:lnTo>
                  <a:lnTo>
                    <a:pt x="357821" y="318770"/>
                  </a:lnTo>
                  <a:lnTo>
                    <a:pt x="364974" y="322580"/>
                  </a:lnTo>
                  <a:lnTo>
                    <a:pt x="371972" y="323850"/>
                  </a:lnTo>
                  <a:lnTo>
                    <a:pt x="377290" y="321310"/>
                  </a:lnTo>
                  <a:lnTo>
                    <a:pt x="379402" y="314960"/>
                  </a:lnTo>
                  <a:lnTo>
                    <a:pt x="377350" y="307340"/>
                  </a:lnTo>
                  <a:lnTo>
                    <a:pt x="372836" y="302260"/>
                  </a:lnTo>
                  <a:lnTo>
                    <a:pt x="368323" y="295910"/>
                  </a:lnTo>
                  <a:lnTo>
                    <a:pt x="367297" y="292100"/>
                  </a:lnTo>
                  <a:close/>
                </a:path>
                <a:path w="652779" h="539750">
                  <a:moveTo>
                    <a:pt x="270264" y="318770"/>
                  </a:moveTo>
                  <a:lnTo>
                    <a:pt x="268923" y="318770"/>
                  </a:lnTo>
                  <a:lnTo>
                    <a:pt x="265531" y="320040"/>
                  </a:lnTo>
                  <a:lnTo>
                    <a:pt x="263594" y="322580"/>
                  </a:lnTo>
                  <a:lnTo>
                    <a:pt x="269689" y="322580"/>
                  </a:lnTo>
                  <a:lnTo>
                    <a:pt x="270264" y="318770"/>
                  </a:lnTo>
                  <a:close/>
                </a:path>
                <a:path w="652779" h="539750">
                  <a:moveTo>
                    <a:pt x="267981" y="312420"/>
                  </a:moveTo>
                  <a:lnTo>
                    <a:pt x="263489" y="312420"/>
                  </a:lnTo>
                  <a:lnTo>
                    <a:pt x="260358" y="317500"/>
                  </a:lnTo>
                  <a:lnTo>
                    <a:pt x="262015" y="317500"/>
                  </a:lnTo>
                  <a:lnTo>
                    <a:pt x="261688" y="316230"/>
                  </a:lnTo>
                  <a:lnTo>
                    <a:pt x="266358" y="313690"/>
                  </a:lnTo>
                  <a:lnTo>
                    <a:pt x="267824" y="313690"/>
                  </a:lnTo>
                  <a:lnTo>
                    <a:pt x="267981" y="312420"/>
                  </a:lnTo>
                  <a:close/>
                </a:path>
                <a:path w="652779" h="539750">
                  <a:moveTo>
                    <a:pt x="253594" y="308610"/>
                  </a:moveTo>
                  <a:lnTo>
                    <a:pt x="252976" y="309880"/>
                  </a:lnTo>
                  <a:lnTo>
                    <a:pt x="257301" y="309880"/>
                  </a:lnTo>
                  <a:lnTo>
                    <a:pt x="253594" y="308610"/>
                  </a:lnTo>
                  <a:close/>
                </a:path>
                <a:path w="652779" h="539750">
                  <a:moveTo>
                    <a:pt x="252672" y="212090"/>
                  </a:moveTo>
                  <a:lnTo>
                    <a:pt x="229438" y="212090"/>
                  </a:lnTo>
                  <a:lnTo>
                    <a:pt x="229438" y="306070"/>
                  </a:lnTo>
                  <a:lnTo>
                    <a:pt x="252840" y="306070"/>
                  </a:lnTo>
                  <a:lnTo>
                    <a:pt x="252453" y="304800"/>
                  </a:lnTo>
                  <a:lnTo>
                    <a:pt x="245887" y="298450"/>
                  </a:lnTo>
                  <a:lnTo>
                    <a:pt x="253175" y="298450"/>
                  </a:lnTo>
                  <a:lnTo>
                    <a:pt x="249217" y="293370"/>
                  </a:lnTo>
                  <a:lnTo>
                    <a:pt x="256290" y="293370"/>
                  </a:lnTo>
                  <a:lnTo>
                    <a:pt x="254222" y="288290"/>
                  </a:lnTo>
                  <a:lnTo>
                    <a:pt x="260918" y="288290"/>
                  </a:lnTo>
                  <a:lnTo>
                    <a:pt x="260369" y="285750"/>
                  </a:lnTo>
                  <a:lnTo>
                    <a:pt x="266855" y="285750"/>
                  </a:lnTo>
                  <a:lnTo>
                    <a:pt x="266881" y="284480"/>
                  </a:lnTo>
                  <a:lnTo>
                    <a:pt x="327089" y="284480"/>
                  </a:lnTo>
                  <a:lnTo>
                    <a:pt x="321437" y="280670"/>
                  </a:lnTo>
                  <a:lnTo>
                    <a:pt x="315843" y="278130"/>
                  </a:lnTo>
                  <a:lnTo>
                    <a:pt x="309826" y="276860"/>
                  </a:lnTo>
                  <a:lnTo>
                    <a:pt x="302901" y="275590"/>
                  </a:lnTo>
                  <a:lnTo>
                    <a:pt x="303254" y="274320"/>
                  </a:lnTo>
                  <a:lnTo>
                    <a:pt x="295708" y="274320"/>
                  </a:lnTo>
                  <a:lnTo>
                    <a:pt x="288916" y="270510"/>
                  </a:lnTo>
                  <a:lnTo>
                    <a:pt x="259321" y="270510"/>
                  </a:lnTo>
                  <a:lnTo>
                    <a:pt x="253730" y="266700"/>
                  </a:lnTo>
                  <a:lnTo>
                    <a:pt x="254882" y="264160"/>
                  </a:lnTo>
                  <a:lnTo>
                    <a:pt x="260232" y="257810"/>
                  </a:lnTo>
                  <a:lnTo>
                    <a:pt x="259348" y="256540"/>
                  </a:lnTo>
                  <a:lnTo>
                    <a:pt x="252725" y="256540"/>
                  </a:lnTo>
                  <a:lnTo>
                    <a:pt x="253562" y="255270"/>
                  </a:lnTo>
                  <a:lnTo>
                    <a:pt x="256212" y="251460"/>
                  </a:lnTo>
                  <a:lnTo>
                    <a:pt x="262875" y="251460"/>
                  </a:lnTo>
                  <a:lnTo>
                    <a:pt x="262878" y="250190"/>
                  </a:lnTo>
                  <a:lnTo>
                    <a:pt x="255007" y="250190"/>
                  </a:lnTo>
                  <a:lnTo>
                    <a:pt x="256808" y="248920"/>
                  </a:lnTo>
                  <a:lnTo>
                    <a:pt x="261730" y="245110"/>
                  </a:lnTo>
                  <a:lnTo>
                    <a:pt x="269625" y="245110"/>
                  </a:lnTo>
                  <a:lnTo>
                    <a:pt x="264787" y="240030"/>
                  </a:lnTo>
                  <a:lnTo>
                    <a:pt x="267824" y="234950"/>
                  </a:lnTo>
                  <a:lnTo>
                    <a:pt x="274901" y="234950"/>
                  </a:lnTo>
                  <a:lnTo>
                    <a:pt x="283190" y="223520"/>
                  </a:lnTo>
                  <a:lnTo>
                    <a:pt x="252672" y="223520"/>
                  </a:lnTo>
                  <a:lnTo>
                    <a:pt x="252672" y="212090"/>
                  </a:lnTo>
                  <a:close/>
                </a:path>
                <a:path w="652779" h="539750">
                  <a:moveTo>
                    <a:pt x="304391" y="285750"/>
                  </a:moveTo>
                  <a:lnTo>
                    <a:pt x="274242" y="285750"/>
                  </a:lnTo>
                  <a:lnTo>
                    <a:pt x="274578" y="294640"/>
                  </a:lnTo>
                  <a:lnTo>
                    <a:pt x="273331" y="294640"/>
                  </a:lnTo>
                  <a:lnTo>
                    <a:pt x="271782" y="306070"/>
                  </a:lnTo>
                  <a:lnTo>
                    <a:pt x="280499" y="302260"/>
                  </a:lnTo>
                  <a:lnTo>
                    <a:pt x="289678" y="294640"/>
                  </a:lnTo>
                  <a:lnTo>
                    <a:pt x="298765" y="288290"/>
                  </a:lnTo>
                  <a:lnTo>
                    <a:pt x="304391" y="285750"/>
                  </a:lnTo>
                  <a:close/>
                </a:path>
                <a:path w="652779" h="539750">
                  <a:moveTo>
                    <a:pt x="478015" y="279400"/>
                  </a:moveTo>
                  <a:lnTo>
                    <a:pt x="468552" y="279400"/>
                  </a:lnTo>
                  <a:lnTo>
                    <a:pt x="457944" y="284480"/>
                  </a:lnTo>
                  <a:lnTo>
                    <a:pt x="446767" y="292100"/>
                  </a:lnTo>
                  <a:lnTo>
                    <a:pt x="437264" y="299720"/>
                  </a:lnTo>
                  <a:lnTo>
                    <a:pt x="430367" y="304800"/>
                  </a:lnTo>
                  <a:lnTo>
                    <a:pt x="427013" y="306070"/>
                  </a:lnTo>
                  <a:lnTo>
                    <a:pt x="563079" y="306070"/>
                  </a:lnTo>
                  <a:lnTo>
                    <a:pt x="558286" y="299720"/>
                  </a:lnTo>
                  <a:lnTo>
                    <a:pt x="523046" y="299720"/>
                  </a:lnTo>
                  <a:lnTo>
                    <a:pt x="513562" y="297180"/>
                  </a:lnTo>
                  <a:lnTo>
                    <a:pt x="499743" y="289560"/>
                  </a:lnTo>
                  <a:lnTo>
                    <a:pt x="487892" y="283210"/>
                  </a:lnTo>
                  <a:lnTo>
                    <a:pt x="478015" y="279400"/>
                  </a:lnTo>
                  <a:close/>
                </a:path>
                <a:path w="652779" h="539750">
                  <a:moveTo>
                    <a:pt x="253175" y="298450"/>
                  </a:moveTo>
                  <a:lnTo>
                    <a:pt x="245887" y="298450"/>
                  </a:lnTo>
                  <a:lnTo>
                    <a:pt x="254945" y="302260"/>
                  </a:lnTo>
                  <a:lnTo>
                    <a:pt x="255154" y="300990"/>
                  </a:lnTo>
                  <a:lnTo>
                    <a:pt x="253175" y="298450"/>
                  </a:lnTo>
                  <a:close/>
                </a:path>
                <a:path w="652779" h="539750">
                  <a:moveTo>
                    <a:pt x="546569" y="290830"/>
                  </a:moveTo>
                  <a:lnTo>
                    <a:pt x="532585" y="297180"/>
                  </a:lnTo>
                  <a:lnTo>
                    <a:pt x="523046" y="299720"/>
                  </a:lnTo>
                  <a:lnTo>
                    <a:pt x="558286" y="299720"/>
                  </a:lnTo>
                  <a:lnTo>
                    <a:pt x="546569" y="290830"/>
                  </a:lnTo>
                  <a:close/>
                </a:path>
                <a:path w="652779" h="539750">
                  <a:moveTo>
                    <a:pt x="256290" y="293370"/>
                  </a:moveTo>
                  <a:lnTo>
                    <a:pt x="249217" y="293370"/>
                  </a:lnTo>
                  <a:lnTo>
                    <a:pt x="258002" y="298450"/>
                  </a:lnTo>
                  <a:lnTo>
                    <a:pt x="258358" y="298450"/>
                  </a:lnTo>
                  <a:lnTo>
                    <a:pt x="256290" y="293370"/>
                  </a:lnTo>
                  <a:close/>
                </a:path>
                <a:path w="652779" h="539750">
                  <a:moveTo>
                    <a:pt x="260918" y="288290"/>
                  </a:moveTo>
                  <a:lnTo>
                    <a:pt x="254222" y="288290"/>
                  </a:lnTo>
                  <a:lnTo>
                    <a:pt x="262180" y="295910"/>
                  </a:lnTo>
                  <a:lnTo>
                    <a:pt x="262567" y="295910"/>
                  </a:lnTo>
                  <a:lnTo>
                    <a:pt x="260918" y="288290"/>
                  </a:lnTo>
                  <a:close/>
                </a:path>
                <a:path w="652779" h="539750">
                  <a:moveTo>
                    <a:pt x="184181" y="279400"/>
                  </a:moveTo>
                  <a:lnTo>
                    <a:pt x="174719" y="279400"/>
                  </a:lnTo>
                  <a:lnTo>
                    <a:pt x="164845" y="283210"/>
                  </a:lnTo>
                  <a:lnTo>
                    <a:pt x="153000" y="289560"/>
                  </a:lnTo>
                  <a:lnTo>
                    <a:pt x="135864" y="294640"/>
                  </a:lnTo>
                  <a:lnTo>
                    <a:pt x="209131" y="294640"/>
                  </a:lnTo>
                  <a:lnTo>
                    <a:pt x="205964" y="292100"/>
                  </a:lnTo>
                  <a:lnTo>
                    <a:pt x="194789" y="284480"/>
                  </a:lnTo>
                  <a:lnTo>
                    <a:pt x="184181" y="279400"/>
                  </a:lnTo>
                  <a:close/>
                </a:path>
                <a:path w="652779" h="539750">
                  <a:moveTo>
                    <a:pt x="266855" y="285750"/>
                  </a:moveTo>
                  <a:lnTo>
                    <a:pt x="260369" y="285750"/>
                  </a:lnTo>
                  <a:lnTo>
                    <a:pt x="266274" y="294640"/>
                  </a:lnTo>
                  <a:lnTo>
                    <a:pt x="266693" y="293370"/>
                  </a:lnTo>
                  <a:lnTo>
                    <a:pt x="266855" y="285750"/>
                  </a:lnTo>
                  <a:close/>
                </a:path>
                <a:path w="652779" h="539750">
                  <a:moveTo>
                    <a:pt x="327089" y="284480"/>
                  </a:moveTo>
                  <a:lnTo>
                    <a:pt x="307205" y="284480"/>
                  </a:lnTo>
                  <a:lnTo>
                    <a:pt x="315559" y="287020"/>
                  </a:lnTo>
                  <a:lnTo>
                    <a:pt x="323412" y="290830"/>
                  </a:lnTo>
                  <a:lnTo>
                    <a:pt x="333266" y="294640"/>
                  </a:lnTo>
                  <a:lnTo>
                    <a:pt x="347622" y="292100"/>
                  </a:lnTo>
                  <a:lnTo>
                    <a:pt x="367297" y="292100"/>
                  </a:lnTo>
                  <a:lnTo>
                    <a:pt x="366271" y="288290"/>
                  </a:lnTo>
                  <a:lnTo>
                    <a:pt x="366271" y="285750"/>
                  </a:lnTo>
                  <a:lnTo>
                    <a:pt x="335903" y="285750"/>
                  </a:lnTo>
                  <a:lnTo>
                    <a:pt x="327089" y="284480"/>
                  </a:lnTo>
                  <a:close/>
                </a:path>
                <a:path w="652779" h="539750">
                  <a:moveTo>
                    <a:pt x="360418" y="256540"/>
                  </a:moveTo>
                  <a:lnTo>
                    <a:pt x="357779" y="261620"/>
                  </a:lnTo>
                  <a:lnTo>
                    <a:pt x="358386" y="266700"/>
                  </a:lnTo>
                  <a:lnTo>
                    <a:pt x="364397" y="270510"/>
                  </a:lnTo>
                  <a:lnTo>
                    <a:pt x="409317" y="270510"/>
                  </a:lnTo>
                  <a:lnTo>
                    <a:pt x="408971" y="273050"/>
                  </a:lnTo>
                  <a:lnTo>
                    <a:pt x="409819" y="274320"/>
                  </a:lnTo>
                  <a:lnTo>
                    <a:pt x="409819" y="284480"/>
                  </a:lnTo>
                  <a:lnTo>
                    <a:pt x="398249" y="285750"/>
                  </a:lnTo>
                  <a:lnTo>
                    <a:pt x="395788" y="285750"/>
                  </a:lnTo>
                  <a:lnTo>
                    <a:pt x="397956" y="287020"/>
                  </a:lnTo>
                  <a:lnTo>
                    <a:pt x="397569" y="292100"/>
                  </a:lnTo>
                  <a:lnTo>
                    <a:pt x="395495" y="294640"/>
                  </a:lnTo>
                  <a:lnTo>
                    <a:pt x="423285" y="294640"/>
                  </a:lnTo>
                  <a:lnTo>
                    <a:pt x="423285" y="285750"/>
                  </a:lnTo>
                  <a:lnTo>
                    <a:pt x="398249" y="285750"/>
                  </a:lnTo>
                  <a:lnTo>
                    <a:pt x="396218" y="284480"/>
                  </a:lnTo>
                  <a:lnTo>
                    <a:pt x="423285" y="284480"/>
                  </a:lnTo>
                  <a:lnTo>
                    <a:pt x="423285" y="260350"/>
                  </a:lnTo>
                  <a:lnTo>
                    <a:pt x="363392" y="260350"/>
                  </a:lnTo>
                  <a:lnTo>
                    <a:pt x="360418" y="256540"/>
                  </a:lnTo>
                  <a:close/>
                </a:path>
                <a:path w="652779" h="539750">
                  <a:moveTo>
                    <a:pt x="307205" y="284480"/>
                  </a:moveTo>
                  <a:lnTo>
                    <a:pt x="266881" y="284480"/>
                  </a:lnTo>
                  <a:lnTo>
                    <a:pt x="270661" y="293370"/>
                  </a:lnTo>
                  <a:lnTo>
                    <a:pt x="271080" y="293370"/>
                  </a:lnTo>
                  <a:lnTo>
                    <a:pt x="274242" y="285750"/>
                  </a:lnTo>
                  <a:lnTo>
                    <a:pt x="304391" y="285750"/>
                  </a:lnTo>
                  <a:lnTo>
                    <a:pt x="307205" y="284480"/>
                  </a:lnTo>
                  <a:close/>
                </a:path>
                <a:path w="652779" h="539750">
                  <a:moveTo>
                    <a:pt x="169006" y="271780"/>
                  </a:moveTo>
                  <a:lnTo>
                    <a:pt x="125336" y="271780"/>
                  </a:lnTo>
                  <a:lnTo>
                    <a:pt x="128079" y="278130"/>
                  </a:lnTo>
                  <a:lnTo>
                    <a:pt x="125577" y="285750"/>
                  </a:lnTo>
                  <a:lnTo>
                    <a:pt x="144072" y="283210"/>
                  </a:lnTo>
                  <a:lnTo>
                    <a:pt x="158474" y="276860"/>
                  </a:lnTo>
                  <a:lnTo>
                    <a:pt x="169006" y="271780"/>
                  </a:lnTo>
                  <a:close/>
                </a:path>
                <a:path w="652779" h="539750">
                  <a:moveTo>
                    <a:pt x="352942" y="267970"/>
                  </a:moveTo>
                  <a:lnTo>
                    <a:pt x="348261" y="271780"/>
                  </a:lnTo>
                  <a:lnTo>
                    <a:pt x="348942" y="279400"/>
                  </a:lnTo>
                  <a:lnTo>
                    <a:pt x="351779" y="281940"/>
                  </a:lnTo>
                  <a:lnTo>
                    <a:pt x="349574" y="283210"/>
                  </a:lnTo>
                  <a:lnTo>
                    <a:pt x="343840" y="284480"/>
                  </a:lnTo>
                  <a:lnTo>
                    <a:pt x="335903" y="285750"/>
                  </a:lnTo>
                  <a:lnTo>
                    <a:pt x="366271" y="285750"/>
                  </a:lnTo>
                  <a:lnTo>
                    <a:pt x="366271" y="283210"/>
                  </a:lnTo>
                  <a:lnTo>
                    <a:pt x="370208" y="274320"/>
                  </a:lnTo>
                  <a:lnTo>
                    <a:pt x="406204" y="274320"/>
                  </a:lnTo>
                  <a:lnTo>
                    <a:pt x="406605" y="273050"/>
                  </a:lnTo>
                  <a:lnTo>
                    <a:pt x="355413" y="273050"/>
                  </a:lnTo>
                  <a:lnTo>
                    <a:pt x="352942" y="267970"/>
                  </a:lnTo>
                  <a:close/>
                </a:path>
                <a:path w="652779" h="539750">
                  <a:moveTo>
                    <a:pt x="573835" y="205740"/>
                  </a:moveTo>
                  <a:lnTo>
                    <a:pt x="509764" y="205740"/>
                  </a:lnTo>
                  <a:lnTo>
                    <a:pt x="521251" y="207010"/>
                  </a:lnTo>
                  <a:lnTo>
                    <a:pt x="525068" y="213360"/>
                  </a:lnTo>
                  <a:lnTo>
                    <a:pt x="524266" y="217170"/>
                  </a:lnTo>
                  <a:lnTo>
                    <a:pt x="516978" y="219710"/>
                  </a:lnTo>
                  <a:lnTo>
                    <a:pt x="501335" y="223520"/>
                  </a:lnTo>
                  <a:lnTo>
                    <a:pt x="484196" y="229870"/>
                  </a:lnTo>
                  <a:lnTo>
                    <a:pt x="473116" y="242570"/>
                  </a:lnTo>
                  <a:lnTo>
                    <a:pt x="467156" y="255270"/>
                  </a:lnTo>
                  <a:lnTo>
                    <a:pt x="465378" y="267970"/>
                  </a:lnTo>
                  <a:lnTo>
                    <a:pt x="465378" y="269240"/>
                  </a:lnTo>
                  <a:lnTo>
                    <a:pt x="466299" y="269240"/>
                  </a:lnTo>
                  <a:lnTo>
                    <a:pt x="481094" y="270510"/>
                  </a:lnTo>
                  <a:lnTo>
                    <a:pt x="494262" y="276860"/>
                  </a:lnTo>
                  <a:lnTo>
                    <a:pt x="508662" y="283210"/>
                  </a:lnTo>
                  <a:lnTo>
                    <a:pt x="527156" y="285750"/>
                  </a:lnTo>
                  <a:lnTo>
                    <a:pt x="524664" y="278130"/>
                  </a:lnTo>
                  <a:lnTo>
                    <a:pt x="527408" y="271780"/>
                  </a:lnTo>
                  <a:lnTo>
                    <a:pt x="555799" y="271780"/>
                  </a:lnTo>
                  <a:lnTo>
                    <a:pt x="551196" y="267970"/>
                  </a:lnTo>
                  <a:lnTo>
                    <a:pt x="548760" y="264160"/>
                  </a:lnTo>
                  <a:lnTo>
                    <a:pt x="549674" y="257810"/>
                  </a:lnTo>
                  <a:lnTo>
                    <a:pt x="553585" y="248920"/>
                  </a:lnTo>
                  <a:lnTo>
                    <a:pt x="570925" y="248920"/>
                  </a:lnTo>
                  <a:lnTo>
                    <a:pt x="565506" y="245110"/>
                  </a:lnTo>
                  <a:lnTo>
                    <a:pt x="564244" y="237490"/>
                  </a:lnTo>
                  <a:lnTo>
                    <a:pt x="566759" y="231140"/>
                  </a:lnTo>
                  <a:lnTo>
                    <a:pt x="569061" y="227330"/>
                  </a:lnTo>
                  <a:lnTo>
                    <a:pt x="583841" y="227330"/>
                  </a:lnTo>
                  <a:lnTo>
                    <a:pt x="585332" y="226060"/>
                  </a:lnTo>
                  <a:lnTo>
                    <a:pt x="585332" y="220980"/>
                  </a:lnTo>
                  <a:lnTo>
                    <a:pt x="579095" y="220980"/>
                  </a:lnTo>
                  <a:lnTo>
                    <a:pt x="575346" y="218440"/>
                  </a:lnTo>
                  <a:lnTo>
                    <a:pt x="573509" y="213360"/>
                  </a:lnTo>
                  <a:lnTo>
                    <a:pt x="573835" y="205740"/>
                  </a:lnTo>
                  <a:close/>
                </a:path>
                <a:path w="652779" h="539750">
                  <a:moveTo>
                    <a:pt x="182607" y="248920"/>
                  </a:moveTo>
                  <a:lnTo>
                    <a:pt x="99159" y="248920"/>
                  </a:lnTo>
                  <a:lnTo>
                    <a:pt x="101543" y="259080"/>
                  </a:lnTo>
                  <a:lnTo>
                    <a:pt x="99917" y="266700"/>
                  </a:lnTo>
                  <a:lnTo>
                    <a:pt x="96969" y="271780"/>
                  </a:lnTo>
                  <a:lnTo>
                    <a:pt x="95389" y="273050"/>
                  </a:lnTo>
                  <a:lnTo>
                    <a:pt x="96918" y="276860"/>
                  </a:lnTo>
                  <a:lnTo>
                    <a:pt x="103619" y="280670"/>
                  </a:lnTo>
                  <a:lnTo>
                    <a:pt x="113808" y="283210"/>
                  </a:lnTo>
                  <a:lnTo>
                    <a:pt x="117650" y="281940"/>
                  </a:lnTo>
                  <a:lnTo>
                    <a:pt x="123074" y="278130"/>
                  </a:lnTo>
                  <a:lnTo>
                    <a:pt x="125336" y="271780"/>
                  </a:lnTo>
                  <a:lnTo>
                    <a:pt x="169006" y="271780"/>
                  </a:lnTo>
                  <a:lnTo>
                    <a:pt x="171639" y="270510"/>
                  </a:lnTo>
                  <a:lnTo>
                    <a:pt x="186423" y="269240"/>
                  </a:lnTo>
                  <a:lnTo>
                    <a:pt x="187366" y="269240"/>
                  </a:lnTo>
                  <a:lnTo>
                    <a:pt x="187366" y="267970"/>
                  </a:lnTo>
                  <a:lnTo>
                    <a:pt x="185587" y="255270"/>
                  </a:lnTo>
                  <a:lnTo>
                    <a:pt x="182607" y="248920"/>
                  </a:lnTo>
                  <a:close/>
                </a:path>
                <a:path w="652779" h="539750">
                  <a:moveTo>
                    <a:pt x="555799" y="271780"/>
                  </a:moveTo>
                  <a:lnTo>
                    <a:pt x="527408" y="271780"/>
                  </a:lnTo>
                  <a:lnTo>
                    <a:pt x="529669" y="278130"/>
                  </a:lnTo>
                  <a:lnTo>
                    <a:pt x="535083" y="281940"/>
                  </a:lnTo>
                  <a:lnTo>
                    <a:pt x="538936" y="283210"/>
                  </a:lnTo>
                  <a:lnTo>
                    <a:pt x="549103" y="280670"/>
                  </a:lnTo>
                  <a:lnTo>
                    <a:pt x="555805" y="276860"/>
                  </a:lnTo>
                  <a:lnTo>
                    <a:pt x="557333" y="273050"/>
                  </a:lnTo>
                  <a:lnTo>
                    <a:pt x="555799" y="271780"/>
                  </a:lnTo>
                  <a:close/>
                </a:path>
                <a:path w="652779" h="539750">
                  <a:moveTo>
                    <a:pt x="45704" y="262890"/>
                  </a:moveTo>
                  <a:lnTo>
                    <a:pt x="27988" y="262890"/>
                  </a:lnTo>
                  <a:lnTo>
                    <a:pt x="23015" y="269240"/>
                  </a:lnTo>
                  <a:lnTo>
                    <a:pt x="22658" y="279400"/>
                  </a:lnTo>
                  <a:lnTo>
                    <a:pt x="24952" y="281940"/>
                  </a:lnTo>
                  <a:lnTo>
                    <a:pt x="25611" y="281940"/>
                  </a:lnTo>
                  <a:lnTo>
                    <a:pt x="28720" y="274320"/>
                  </a:lnTo>
                  <a:lnTo>
                    <a:pt x="34064" y="267970"/>
                  </a:lnTo>
                  <a:lnTo>
                    <a:pt x="41305" y="264160"/>
                  </a:lnTo>
                  <a:lnTo>
                    <a:pt x="45704" y="262890"/>
                  </a:lnTo>
                  <a:close/>
                </a:path>
                <a:path w="652779" h="539750">
                  <a:moveTo>
                    <a:pt x="650499" y="261620"/>
                  </a:moveTo>
                  <a:lnTo>
                    <a:pt x="602630" y="261620"/>
                  </a:lnTo>
                  <a:lnTo>
                    <a:pt x="611428" y="264160"/>
                  </a:lnTo>
                  <a:lnTo>
                    <a:pt x="618669" y="267970"/>
                  </a:lnTo>
                  <a:lnTo>
                    <a:pt x="624014" y="274320"/>
                  </a:lnTo>
                  <a:lnTo>
                    <a:pt x="627122" y="281940"/>
                  </a:lnTo>
                  <a:lnTo>
                    <a:pt x="627781" y="281940"/>
                  </a:lnTo>
                  <a:lnTo>
                    <a:pt x="630085" y="279400"/>
                  </a:lnTo>
                  <a:lnTo>
                    <a:pt x="629719" y="269240"/>
                  </a:lnTo>
                  <a:lnTo>
                    <a:pt x="625206" y="264160"/>
                  </a:lnTo>
                  <a:lnTo>
                    <a:pt x="624745" y="262890"/>
                  </a:lnTo>
                  <a:lnTo>
                    <a:pt x="649387" y="262890"/>
                  </a:lnTo>
                  <a:lnTo>
                    <a:pt x="650499" y="261620"/>
                  </a:lnTo>
                  <a:close/>
                </a:path>
                <a:path w="652779" h="539750">
                  <a:moveTo>
                    <a:pt x="406204" y="274320"/>
                  </a:moveTo>
                  <a:lnTo>
                    <a:pt x="386606" y="274320"/>
                  </a:lnTo>
                  <a:lnTo>
                    <a:pt x="394930" y="276860"/>
                  </a:lnTo>
                  <a:lnTo>
                    <a:pt x="405401" y="276860"/>
                  </a:lnTo>
                  <a:lnTo>
                    <a:pt x="406204" y="274320"/>
                  </a:lnTo>
                  <a:close/>
                </a:path>
                <a:path w="652779" h="539750">
                  <a:moveTo>
                    <a:pt x="334639" y="255270"/>
                  </a:moveTo>
                  <a:lnTo>
                    <a:pt x="279310" y="255270"/>
                  </a:lnTo>
                  <a:lnTo>
                    <a:pt x="293467" y="260350"/>
                  </a:lnTo>
                  <a:lnTo>
                    <a:pt x="300462" y="261620"/>
                  </a:lnTo>
                  <a:lnTo>
                    <a:pt x="297750" y="265430"/>
                  </a:lnTo>
                  <a:lnTo>
                    <a:pt x="296053" y="270510"/>
                  </a:lnTo>
                  <a:lnTo>
                    <a:pt x="295708" y="274320"/>
                  </a:lnTo>
                  <a:lnTo>
                    <a:pt x="303254" y="274320"/>
                  </a:lnTo>
                  <a:lnTo>
                    <a:pt x="305016" y="267970"/>
                  </a:lnTo>
                  <a:lnTo>
                    <a:pt x="309270" y="261620"/>
                  </a:lnTo>
                  <a:lnTo>
                    <a:pt x="315688" y="257810"/>
                  </a:lnTo>
                  <a:lnTo>
                    <a:pt x="324293" y="256540"/>
                  </a:lnTo>
                  <a:lnTo>
                    <a:pt x="334639" y="255270"/>
                  </a:lnTo>
                  <a:close/>
                </a:path>
                <a:path w="652779" h="539750">
                  <a:moveTo>
                    <a:pt x="407767" y="270510"/>
                  </a:moveTo>
                  <a:lnTo>
                    <a:pt x="364460" y="270510"/>
                  </a:lnTo>
                  <a:lnTo>
                    <a:pt x="360701" y="273050"/>
                  </a:lnTo>
                  <a:lnTo>
                    <a:pt x="406605" y="273050"/>
                  </a:lnTo>
                  <a:lnTo>
                    <a:pt x="407244" y="271780"/>
                  </a:lnTo>
                  <a:lnTo>
                    <a:pt x="407767" y="270510"/>
                  </a:lnTo>
                  <a:close/>
                </a:path>
                <a:path w="652779" h="539750">
                  <a:moveTo>
                    <a:pt x="267478" y="259080"/>
                  </a:moveTo>
                  <a:lnTo>
                    <a:pt x="259321" y="270510"/>
                  </a:lnTo>
                  <a:lnTo>
                    <a:pt x="288916" y="270510"/>
                  </a:lnTo>
                  <a:lnTo>
                    <a:pt x="267478" y="259080"/>
                  </a:lnTo>
                  <a:close/>
                </a:path>
                <a:path w="652779" h="539750">
                  <a:moveTo>
                    <a:pt x="1916" y="237490"/>
                  </a:moveTo>
                  <a:lnTo>
                    <a:pt x="816" y="238760"/>
                  </a:lnTo>
                  <a:lnTo>
                    <a:pt x="1235" y="238760"/>
                  </a:lnTo>
                  <a:lnTo>
                    <a:pt x="2052" y="241300"/>
                  </a:lnTo>
                  <a:lnTo>
                    <a:pt x="0" y="243840"/>
                  </a:lnTo>
                  <a:lnTo>
                    <a:pt x="0" y="259080"/>
                  </a:lnTo>
                  <a:lnTo>
                    <a:pt x="5570" y="265430"/>
                  </a:lnTo>
                  <a:lnTo>
                    <a:pt x="20638" y="265430"/>
                  </a:lnTo>
                  <a:lnTo>
                    <a:pt x="25077" y="264160"/>
                  </a:lnTo>
                  <a:lnTo>
                    <a:pt x="27475" y="262890"/>
                  </a:lnTo>
                  <a:lnTo>
                    <a:pt x="45704" y="262890"/>
                  </a:lnTo>
                  <a:lnTo>
                    <a:pt x="50103" y="261620"/>
                  </a:lnTo>
                  <a:lnTo>
                    <a:pt x="68967" y="261620"/>
                  </a:lnTo>
                  <a:lnTo>
                    <a:pt x="59619" y="252730"/>
                  </a:lnTo>
                  <a:lnTo>
                    <a:pt x="42752" y="248920"/>
                  </a:lnTo>
                  <a:lnTo>
                    <a:pt x="6628" y="248920"/>
                  </a:lnTo>
                  <a:lnTo>
                    <a:pt x="3957" y="241300"/>
                  </a:lnTo>
                  <a:lnTo>
                    <a:pt x="1916" y="237490"/>
                  </a:lnTo>
                  <a:close/>
                </a:path>
                <a:path w="652779" h="539750">
                  <a:moveTo>
                    <a:pt x="649387" y="262890"/>
                  </a:moveTo>
                  <a:lnTo>
                    <a:pt x="625258" y="262890"/>
                  </a:lnTo>
                  <a:lnTo>
                    <a:pt x="627656" y="264160"/>
                  </a:lnTo>
                  <a:lnTo>
                    <a:pt x="632095" y="265430"/>
                  </a:lnTo>
                  <a:lnTo>
                    <a:pt x="647163" y="265430"/>
                  </a:lnTo>
                  <a:lnTo>
                    <a:pt x="649387" y="262890"/>
                  </a:lnTo>
                  <a:close/>
                </a:path>
                <a:path w="652779" h="539750">
                  <a:moveTo>
                    <a:pt x="385464" y="252730"/>
                  </a:moveTo>
                  <a:lnTo>
                    <a:pt x="370627" y="252730"/>
                  </a:lnTo>
                  <a:lnTo>
                    <a:pt x="369904" y="257810"/>
                  </a:lnTo>
                  <a:lnTo>
                    <a:pt x="363392" y="260350"/>
                  </a:lnTo>
                  <a:lnTo>
                    <a:pt x="423285" y="260350"/>
                  </a:lnTo>
                  <a:lnTo>
                    <a:pt x="423285" y="254000"/>
                  </a:lnTo>
                  <a:lnTo>
                    <a:pt x="385464" y="254000"/>
                  </a:lnTo>
                  <a:lnTo>
                    <a:pt x="385464" y="252730"/>
                  </a:lnTo>
                  <a:close/>
                </a:path>
                <a:path w="652779" h="539750">
                  <a:moveTo>
                    <a:pt x="267897" y="251460"/>
                  </a:moveTo>
                  <a:lnTo>
                    <a:pt x="268546" y="254000"/>
                  </a:lnTo>
                  <a:lnTo>
                    <a:pt x="270986" y="257810"/>
                  </a:lnTo>
                  <a:lnTo>
                    <a:pt x="276242" y="257810"/>
                  </a:lnTo>
                  <a:lnTo>
                    <a:pt x="278630" y="256540"/>
                  </a:lnTo>
                  <a:lnTo>
                    <a:pt x="279310" y="255270"/>
                  </a:lnTo>
                  <a:lnTo>
                    <a:pt x="334639" y="255270"/>
                  </a:lnTo>
                  <a:lnTo>
                    <a:pt x="334968" y="254000"/>
                  </a:lnTo>
                  <a:lnTo>
                    <a:pt x="271604" y="254000"/>
                  </a:lnTo>
                  <a:lnTo>
                    <a:pt x="267897" y="251460"/>
                  </a:lnTo>
                  <a:close/>
                </a:path>
                <a:path w="652779" h="539750">
                  <a:moveTo>
                    <a:pt x="258463" y="255270"/>
                  </a:moveTo>
                  <a:lnTo>
                    <a:pt x="252871" y="256540"/>
                  </a:lnTo>
                  <a:lnTo>
                    <a:pt x="259348" y="256540"/>
                  </a:lnTo>
                  <a:lnTo>
                    <a:pt x="258463" y="255270"/>
                  </a:lnTo>
                  <a:close/>
                </a:path>
                <a:path w="652779" h="539750">
                  <a:moveTo>
                    <a:pt x="570925" y="248920"/>
                  </a:moveTo>
                  <a:lnTo>
                    <a:pt x="553585" y="248920"/>
                  </a:lnTo>
                  <a:lnTo>
                    <a:pt x="557727" y="254000"/>
                  </a:lnTo>
                  <a:lnTo>
                    <a:pt x="561276" y="256540"/>
                  </a:lnTo>
                  <a:lnTo>
                    <a:pt x="566183" y="256540"/>
                  </a:lnTo>
                  <a:lnTo>
                    <a:pt x="574401" y="252730"/>
                  </a:lnTo>
                  <a:lnTo>
                    <a:pt x="575657" y="252730"/>
                  </a:lnTo>
                  <a:lnTo>
                    <a:pt x="575364" y="251460"/>
                  </a:lnTo>
                  <a:lnTo>
                    <a:pt x="574537" y="251460"/>
                  </a:lnTo>
                  <a:lnTo>
                    <a:pt x="570925" y="248920"/>
                  </a:lnTo>
                  <a:close/>
                </a:path>
                <a:path w="652779" h="539750">
                  <a:moveTo>
                    <a:pt x="161685" y="227330"/>
                  </a:moveTo>
                  <a:lnTo>
                    <a:pt x="83672" y="227330"/>
                  </a:lnTo>
                  <a:lnTo>
                    <a:pt x="85974" y="231140"/>
                  </a:lnTo>
                  <a:lnTo>
                    <a:pt x="88489" y="237490"/>
                  </a:lnTo>
                  <a:lnTo>
                    <a:pt x="87227" y="245110"/>
                  </a:lnTo>
                  <a:lnTo>
                    <a:pt x="78196" y="251460"/>
                  </a:lnTo>
                  <a:lnTo>
                    <a:pt x="77358" y="251460"/>
                  </a:lnTo>
                  <a:lnTo>
                    <a:pt x="77076" y="252730"/>
                  </a:lnTo>
                  <a:lnTo>
                    <a:pt x="78343" y="252730"/>
                  </a:lnTo>
                  <a:lnTo>
                    <a:pt x="87510" y="255270"/>
                  </a:lnTo>
                  <a:lnTo>
                    <a:pt x="94008" y="252730"/>
                  </a:lnTo>
                  <a:lnTo>
                    <a:pt x="97878" y="250190"/>
                  </a:lnTo>
                  <a:lnTo>
                    <a:pt x="99159" y="248920"/>
                  </a:lnTo>
                  <a:lnTo>
                    <a:pt x="182607" y="248920"/>
                  </a:lnTo>
                  <a:lnTo>
                    <a:pt x="179626" y="242570"/>
                  </a:lnTo>
                  <a:lnTo>
                    <a:pt x="168543" y="229870"/>
                  </a:lnTo>
                  <a:lnTo>
                    <a:pt x="161685" y="227330"/>
                  </a:lnTo>
                  <a:close/>
                </a:path>
                <a:path w="652779" h="539750">
                  <a:moveTo>
                    <a:pt x="423285" y="217170"/>
                  </a:moveTo>
                  <a:lnTo>
                    <a:pt x="369988" y="217170"/>
                  </a:lnTo>
                  <a:lnTo>
                    <a:pt x="374323" y="219710"/>
                  </a:lnTo>
                  <a:lnTo>
                    <a:pt x="370910" y="220980"/>
                  </a:lnTo>
                  <a:lnTo>
                    <a:pt x="362659" y="223520"/>
                  </a:lnTo>
                  <a:lnTo>
                    <a:pt x="361308" y="226060"/>
                  </a:lnTo>
                  <a:lnTo>
                    <a:pt x="366041" y="233680"/>
                  </a:lnTo>
                  <a:lnTo>
                    <a:pt x="363810" y="243840"/>
                  </a:lnTo>
                  <a:lnTo>
                    <a:pt x="363810" y="250190"/>
                  </a:lnTo>
                  <a:lnTo>
                    <a:pt x="365831" y="255270"/>
                  </a:lnTo>
                  <a:lnTo>
                    <a:pt x="370208" y="254000"/>
                  </a:lnTo>
                  <a:lnTo>
                    <a:pt x="370428" y="252730"/>
                  </a:lnTo>
                  <a:lnTo>
                    <a:pt x="385464" y="252730"/>
                  </a:lnTo>
                  <a:lnTo>
                    <a:pt x="385464" y="218440"/>
                  </a:lnTo>
                  <a:lnTo>
                    <a:pt x="423285" y="218440"/>
                  </a:lnTo>
                  <a:lnTo>
                    <a:pt x="423285" y="217170"/>
                  </a:lnTo>
                  <a:close/>
                </a:path>
                <a:path w="652779" h="539750">
                  <a:moveTo>
                    <a:pt x="275248" y="248920"/>
                  </a:moveTo>
                  <a:lnTo>
                    <a:pt x="272379" y="252730"/>
                  </a:lnTo>
                  <a:lnTo>
                    <a:pt x="271604" y="254000"/>
                  </a:lnTo>
                  <a:lnTo>
                    <a:pt x="334968" y="254000"/>
                  </a:lnTo>
                  <a:lnTo>
                    <a:pt x="335628" y="251460"/>
                  </a:lnTo>
                  <a:lnTo>
                    <a:pt x="281624" y="251460"/>
                  </a:lnTo>
                  <a:lnTo>
                    <a:pt x="275248" y="248920"/>
                  </a:lnTo>
                  <a:close/>
                </a:path>
                <a:path w="652779" h="539750">
                  <a:moveTo>
                    <a:pt x="423285" y="218440"/>
                  </a:moveTo>
                  <a:lnTo>
                    <a:pt x="398574" y="218440"/>
                  </a:lnTo>
                  <a:lnTo>
                    <a:pt x="398574" y="254000"/>
                  </a:lnTo>
                  <a:lnTo>
                    <a:pt x="423285" y="254000"/>
                  </a:lnTo>
                  <a:lnTo>
                    <a:pt x="423285" y="218440"/>
                  </a:lnTo>
                  <a:close/>
                </a:path>
                <a:path w="652779" h="539750">
                  <a:moveTo>
                    <a:pt x="262875" y="251460"/>
                  </a:moveTo>
                  <a:lnTo>
                    <a:pt x="256212" y="251460"/>
                  </a:lnTo>
                  <a:lnTo>
                    <a:pt x="262871" y="252730"/>
                  </a:lnTo>
                  <a:lnTo>
                    <a:pt x="262875" y="251460"/>
                  </a:lnTo>
                  <a:close/>
                </a:path>
                <a:path w="652779" h="539750">
                  <a:moveTo>
                    <a:pt x="338691" y="201930"/>
                  </a:moveTo>
                  <a:lnTo>
                    <a:pt x="305048" y="201930"/>
                  </a:lnTo>
                  <a:lnTo>
                    <a:pt x="305257" y="203200"/>
                  </a:lnTo>
                  <a:lnTo>
                    <a:pt x="305467" y="208280"/>
                  </a:lnTo>
                  <a:lnTo>
                    <a:pt x="279206" y="245110"/>
                  </a:lnTo>
                  <a:lnTo>
                    <a:pt x="284609" y="247650"/>
                  </a:lnTo>
                  <a:lnTo>
                    <a:pt x="281624" y="251460"/>
                  </a:lnTo>
                  <a:lnTo>
                    <a:pt x="335628" y="251460"/>
                  </a:lnTo>
                  <a:lnTo>
                    <a:pt x="335958" y="250190"/>
                  </a:lnTo>
                  <a:lnTo>
                    <a:pt x="335466" y="248920"/>
                  </a:lnTo>
                  <a:lnTo>
                    <a:pt x="324534" y="248920"/>
                  </a:lnTo>
                  <a:lnTo>
                    <a:pt x="323372" y="246380"/>
                  </a:lnTo>
                  <a:lnTo>
                    <a:pt x="325047" y="245110"/>
                  </a:lnTo>
                  <a:lnTo>
                    <a:pt x="305498" y="245110"/>
                  </a:lnTo>
                  <a:lnTo>
                    <a:pt x="301530" y="241300"/>
                  </a:lnTo>
                  <a:lnTo>
                    <a:pt x="303215" y="234950"/>
                  </a:lnTo>
                  <a:lnTo>
                    <a:pt x="320377" y="234950"/>
                  </a:lnTo>
                  <a:lnTo>
                    <a:pt x="317655" y="233680"/>
                  </a:lnTo>
                  <a:lnTo>
                    <a:pt x="318095" y="229870"/>
                  </a:lnTo>
                  <a:lnTo>
                    <a:pt x="317288" y="229870"/>
                  </a:lnTo>
                  <a:lnTo>
                    <a:pt x="316775" y="228600"/>
                  </a:lnTo>
                  <a:lnTo>
                    <a:pt x="316775" y="226060"/>
                  </a:lnTo>
                  <a:lnTo>
                    <a:pt x="325361" y="220980"/>
                  </a:lnTo>
                  <a:lnTo>
                    <a:pt x="327571" y="220980"/>
                  </a:lnTo>
                  <a:lnTo>
                    <a:pt x="328126" y="218440"/>
                  </a:lnTo>
                  <a:lnTo>
                    <a:pt x="331246" y="214630"/>
                  </a:lnTo>
                  <a:lnTo>
                    <a:pt x="340900" y="214630"/>
                  </a:lnTo>
                  <a:lnTo>
                    <a:pt x="341445" y="213360"/>
                  </a:lnTo>
                  <a:lnTo>
                    <a:pt x="339675" y="204470"/>
                  </a:lnTo>
                  <a:lnTo>
                    <a:pt x="338691" y="201930"/>
                  </a:lnTo>
                  <a:close/>
                </a:path>
                <a:path w="652779" h="539750">
                  <a:moveTo>
                    <a:pt x="262882" y="248920"/>
                  </a:moveTo>
                  <a:lnTo>
                    <a:pt x="256829" y="250190"/>
                  </a:lnTo>
                  <a:lnTo>
                    <a:pt x="262878" y="250190"/>
                  </a:lnTo>
                  <a:lnTo>
                    <a:pt x="262882" y="248920"/>
                  </a:lnTo>
                  <a:close/>
                </a:path>
                <a:path w="652779" h="539750">
                  <a:moveTo>
                    <a:pt x="330963" y="245110"/>
                  </a:moveTo>
                  <a:lnTo>
                    <a:pt x="324534" y="248920"/>
                  </a:lnTo>
                  <a:lnTo>
                    <a:pt x="335466" y="248920"/>
                  </a:lnTo>
                  <a:lnTo>
                    <a:pt x="334481" y="246380"/>
                  </a:lnTo>
                  <a:lnTo>
                    <a:pt x="330963" y="245110"/>
                  </a:lnTo>
                  <a:close/>
                </a:path>
                <a:path w="652779" h="539750">
                  <a:moveTo>
                    <a:pt x="269625" y="245110"/>
                  </a:moveTo>
                  <a:lnTo>
                    <a:pt x="261730" y="245110"/>
                  </a:lnTo>
                  <a:lnTo>
                    <a:pt x="267227" y="247650"/>
                  </a:lnTo>
                  <a:lnTo>
                    <a:pt x="269625" y="245110"/>
                  </a:lnTo>
                  <a:close/>
                </a:path>
                <a:path w="652779" h="539750">
                  <a:moveTo>
                    <a:pt x="333036" y="237490"/>
                  </a:moveTo>
                  <a:lnTo>
                    <a:pt x="323518" y="237490"/>
                  </a:lnTo>
                  <a:lnTo>
                    <a:pt x="324660" y="238760"/>
                  </a:lnTo>
                  <a:lnTo>
                    <a:pt x="315152" y="240030"/>
                  </a:lnTo>
                  <a:lnTo>
                    <a:pt x="314754" y="245110"/>
                  </a:lnTo>
                  <a:lnTo>
                    <a:pt x="325047" y="245110"/>
                  </a:lnTo>
                  <a:lnTo>
                    <a:pt x="324408" y="243840"/>
                  </a:lnTo>
                  <a:lnTo>
                    <a:pt x="324094" y="241300"/>
                  </a:lnTo>
                  <a:lnTo>
                    <a:pt x="331319" y="241300"/>
                  </a:lnTo>
                  <a:lnTo>
                    <a:pt x="332607" y="240030"/>
                  </a:lnTo>
                  <a:lnTo>
                    <a:pt x="333036" y="237490"/>
                  </a:lnTo>
                  <a:close/>
                </a:path>
                <a:path w="652779" h="539750">
                  <a:moveTo>
                    <a:pt x="227123" y="181610"/>
                  </a:moveTo>
                  <a:lnTo>
                    <a:pt x="221899" y="193040"/>
                  </a:lnTo>
                  <a:lnTo>
                    <a:pt x="221752" y="194310"/>
                  </a:lnTo>
                  <a:lnTo>
                    <a:pt x="213030" y="194310"/>
                  </a:lnTo>
                  <a:lnTo>
                    <a:pt x="213030" y="199390"/>
                  </a:lnTo>
                  <a:lnTo>
                    <a:pt x="207922" y="208280"/>
                  </a:lnTo>
                  <a:lnTo>
                    <a:pt x="196131" y="215900"/>
                  </a:lnTo>
                  <a:lnTo>
                    <a:pt x="182952" y="219710"/>
                  </a:lnTo>
                  <a:lnTo>
                    <a:pt x="173680" y="222250"/>
                  </a:lnTo>
                  <a:lnTo>
                    <a:pt x="182072" y="227330"/>
                  </a:lnTo>
                  <a:lnTo>
                    <a:pt x="187813" y="234950"/>
                  </a:lnTo>
                  <a:lnTo>
                    <a:pt x="191108" y="241300"/>
                  </a:lnTo>
                  <a:lnTo>
                    <a:pt x="192161" y="243840"/>
                  </a:lnTo>
                  <a:lnTo>
                    <a:pt x="199403" y="237490"/>
                  </a:lnTo>
                  <a:lnTo>
                    <a:pt x="206288" y="231140"/>
                  </a:lnTo>
                  <a:lnTo>
                    <a:pt x="211855" y="227330"/>
                  </a:lnTo>
                  <a:lnTo>
                    <a:pt x="215145" y="226060"/>
                  </a:lnTo>
                  <a:lnTo>
                    <a:pt x="223158" y="226060"/>
                  </a:lnTo>
                  <a:lnTo>
                    <a:pt x="224809" y="223520"/>
                  </a:lnTo>
                  <a:lnTo>
                    <a:pt x="222433" y="222250"/>
                  </a:lnTo>
                  <a:lnTo>
                    <a:pt x="221710" y="218440"/>
                  </a:lnTo>
                  <a:lnTo>
                    <a:pt x="222213" y="212090"/>
                  </a:lnTo>
                  <a:lnTo>
                    <a:pt x="252672" y="212090"/>
                  </a:lnTo>
                  <a:lnTo>
                    <a:pt x="252672" y="199390"/>
                  </a:lnTo>
                  <a:lnTo>
                    <a:pt x="230369" y="199390"/>
                  </a:lnTo>
                  <a:lnTo>
                    <a:pt x="230547" y="194310"/>
                  </a:lnTo>
                  <a:lnTo>
                    <a:pt x="221752" y="194310"/>
                  </a:lnTo>
                  <a:lnTo>
                    <a:pt x="218297" y="193040"/>
                  </a:lnTo>
                  <a:lnTo>
                    <a:pt x="231008" y="193040"/>
                  </a:lnTo>
                  <a:lnTo>
                    <a:pt x="232390" y="189230"/>
                  </a:lnTo>
                  <a:lnTo>
                    <a:pt x="236694" y="189230"/>
                  </a:lnTo>
                  <a:lnTo>
                    <a:pt x="237249" y="187960"/>
                  </a:lnTo>
                  <a:lnTo>
                    <a:pt x="237385" y="187960"/>
                  </a:lnTo>
                  <a:lnTo>
                    <a:pt x="227123" y="181610"/>
                  </a:lnTo>
                  <a:close/>
                </a:path>
                <a:path w="652779" h="539750">
                  <a:moveTo>
                    <a:pt x="469947" y="226060"/>
                  </a:moveTo>
                  <a:lnTo>
                    <a:pt x="437588" y="226060"/>
                  </a:lnTo>
                  <a:lnTo>
                    <a:pt x="440873" y="227330"/>
                  </a:lnTo>
                  <a:lnTo>
                    <a:pt x="446443" y="231140"/>
                  </a:lnTo>
                  <a:lnTo>
                    <a:pt x="453333" y="237490"/>
                  </a:lnTo>
                  <a:lnTo>
                    <a:pt x="460582" y="243840"/>
                  </a:lnTo>
                  <a:lnTo>
                    <a:pt x="463928" y="233680"/>
                  </a:lnTo>
                  <a:lnTo>
                    <a:pt x="466968" y="228600"/>
                  </a:lnTo>
                  <a:lnTo>
                    <a:pt x="469947" y="226060"/>
                  </a:lnTo>
                  <a:close/>
                </a:path>
                <a:path w="652779" h="539750">
                  <a:moveTo>
                    <a:pt x="274901" y="234950"/>
                  </a:moveTo>
                  <a:lnTo>
                    <a:pt x="267824" y="234950"/>
                  </a:lnTo>
                  <a:lnTo>
                    <a:pt x="271216" y="240030"/>
                  </a:lnTo>
                  <a:lnTo>
                    <a:pt x="274901" y="234950"/>
                  </a:lnTo>
                  <a:close/>
                </a:path>
                <a:path w="652779" h="539750">
                  <a:moveTo>
                    <a:pt x="326220" y="231140"/>
                  </a:moveTo>
                  <a:lnTo>
                    <a:pt x="320377" y="234950"/>
                  </a:lnTo>
                  <a:lnTo>
                    <a:pt x="303760" y="234950"/>
                  </a:lnTo>
                  <a:lnTo>
                    <a:pt x="304482" y="237490"/>
                  </a:lnTo>
                  <a:lnTo>
                    <a:pt x="307875" y="240030"/>
                  </a:lnTo>
                  <a:lnTo>
                    <a:pt x="314712" y="238760"/>
                  </a:lnTo>
                  <a:lnTo>
                    <a:pt x="318901" y="237490"/>
                  </a:lnTo>
                  <a:lnTo>
                    <a:pt x="333036" y="237490"/>
                  </a:lnTo>
                  <a:lnTo>
                    <a:pt x="333895" y="232410"/>
                  </a:lnTo>
                  <a:lnTo>
                    <a:pt x="326220" y="231140"/>
                  </a:lnTo>
                  <a:close/>
                </a:path>
                <a:path w="652779" h="539750">
                  <a:moveTo>
                    <a:pt x="68228" y="219710"/>
                  </a:moveTo>
                  <a:lnTo>
                    <a:pt x="67390" y="219710"/>
                  </a:lnTo>
                  <a:lnTo>
                    <a:pt x="67390" y="226060"/>
                  </a:lnTo>
                  <a:lnTo>
                    <a:pt x="74866" y="232410"/>
                  </a:lnTo>
                  <a:lnTo>
                    <a:pt x="83672" y="227330"/>
                  </a:lnTo>
                  <a:lnTo>
                    <a:pt x="161685" y="227330"/>
                  </a:lnTo>
                  <a:lnTo>
                    <a:pt x="151398" y="223520"/>
                  </a:lnTo>
                  <a:lnTo>
                    <a:pt x="144095" y="220980"/>
                  </a:lnTo>
                  <a:lnTo>
                    <a:pt x="73639" y="220980"/>
                  </a:lnTo>
                  <a:lnTo>
                    <a:pt x="68228" y="219710"/>
                  </a:lnTo>
                  <a:close/>
                </a:path>
                <a:path w="652779" h="539750">
                  <a:moveTo>
                    <a:pt x="583841" y="227330"/>
                  </a:moveTo>
                  <a:lnTo>
                    <a:pt x="569061" y="227330"/>
                  </a:lnTo>
                  <a:lnTo>
                    <a:pt x="577877" y="232410"/>
                  </a:lnTo>
                  <a:lnTo>
                    <a:pt x="583841" y="227330"/>
                  </a:lnTo>
                  <a:close/>
                </a:path>
                <a:path w="652779" h="539750">
                  <a:moveTo>
                    <a:pt x="223158" y="226060"/>
                  </a:moveTo>
                  <a:lnTo>
                    <a:pt x="217668" y="226060"/>
                  </a:lnTo>
                  <a:lnTo>
                    <a:pt x="218621" y="228600"/>
                  </a:lnTo>
                  <a:lnTo>
                    <a:pt x="218883" y="231140"/>
                  </a:lnTo>
                  <a:lnTo>
                    <a:pt x="219857" y="231140"/>
                  </a:lnTo>
                  <a:lnTo>
                    <a:pt x="223158" y="226060"/>
                  </a:lnTo>
                  <a:close/>
                </a:path>
                <a:path w="652779" h="539750">
                  <a:moveTo>
                    <a:pt x="450707" y="212090"/>
                  </a:moveTo>
                  <a:lnTo>
                    <a:pt x="430520" y="212090"/>
                  </a:lnTo>
                  <a:lnTo>
                    <a:pt x="431033" y="218440"/>
                  </a:lnTo>
                  <a:lnTo>
                    <a:pt x="430311" y="222250"/>
                  </a:lnTo>
                  <a:lnTo>
                    <a:pt x="427934" y="223520"/>
                  </a:lnTo>
                  <a:lnTo>
                    <a:pt x="433264" y="231140"/>
                  </a:lnTo>
                  <a:lnTo>
                    <a:pt x="433850" y="231140"/>
                  </a:lnTo>
                  <a:lnTo>
                    <a:pt x="434101" y="228600"/>
                  </a:lnTo>
                  <a:lnTo>
                    <a:pt x="435065" y="226060"/>
                  </a:lnTo>
                  <a:lnTo>
                    <a:pt x="469947" y="226060"/>
                  </a:lnTo>
                  <a:lnTo>
                    <a:pt x="471436" y="224790"/>
                  </a:lnTo>
                  <a:lnTo>
                    <a:pt x="479063" y="222250"/>
                  </a:lnTo>
                  <a:lnTo>
                    <a:pt x="469786" y="219710"/>
                  </a:lnTo>
                  <a:lnTo>
                    <a:pt x="456603" y="215900"/>
                  </a:lnTo>
                  <a:lnTo>
                    <a:pt x="450707" y="212090"/>
                  </a:lnTo>
                  <a:close/>
                </a:path>
                <a:path w="652779" h="539750">
                  <a:moveTo>
                    <a:pt x="336597" y="223520"/>
                  </a:moveTo>
                  <a:lnTo>
                    <a:pt x="330670" y="223520"/>
                  </a:lnTo>
                  <a:lnTo>
                    <a:pt x="326869" y="224790"/>
                  </a:lnTo>
                  <a:lnTo>
                    <a:pt x="327047" y="226060"/>
                  </a:lnTo>
                  <a:lnTo>
                    <a:pt x="329937" y="229870"/>
                  </a:lnTo>
                  <a:lnTo>
                    <a:pt x="333769" y="229870"/>
                  </a:lnTo>
                  <a:lnTo>
                    <a:pt x="336597" y="223520"/>
                  </a:lnTo>
                  <a:close/>
                </a:path>
                <a:path w="652779" h="539750">
                  <a:moveTo>
                    <a:pt x="326367" y="185420"/>
                  </a:moveTo>
                  <a:lnTo>
                    <a:pt x="309622" y="185420"/>
                  </a:lnTo>
                  <a:lnTo>
                    <a:pt x="279093" y="187960"/>
                  </a:lnTo>
                  <a:lnTo>
                    <a:pt x="265782" y="190500"/>
                  </a:lnTo>
                  <a:lnTo>
                    <a:pt x="265782" y="223520"/>
                  </a:lnTo>
                  <a:lnTo>
                    <a:pt x="283190" y="223520"/>
                  </a:lnTo>
                  <a:lnTo>
                    <a:pt x="297928" y="203200"/>
                  </a:lnTo>
                  <a:lnTo>
                    <a:pt x="303090" y="201930"/>
                  </a:lnTo>
                  <a:lnTo>
                    <a:pt x="338691" y="201930"/>
                  </a:lnTo>
                  <a:lnTo>
                    <a:pt x="338199" y="200660"/>
                  </a:lnTo>
                  <a:lnTo>
                    <a:pt x="440433" y="200660"/>
                  </a:lnTo>
                  <a:lnTo>
                    <a:pt x="439703" y="199390"/>
                  </a:lnTo>
                  <a:lnTo>
                    <a:pt x="422364" y="199390"/>
                  </a:lnTo>
                  <a:lnTo>
                    <a:pt x="410051" y="195580"/>
                  </a:lnTo>
                  <a:lnTo>
                    <a:pt x="388513" y="190500"/>
                  </a:lnTo>
                  <a:lnTo>
                    <a:pt x="359900" y="186690"/>
                  </a:lnTo>
                  <a:lnTo>
                    <a:pt x="326367" y="185420"/>
                  </a:lnTo>
                  <a:close/>
                </a:path>
                <a:path w="652779" h="539750">
                  <a:moveTo>
                    <a:pt x="84489" y="176530"/>
                  </a:moveTo>
                  <a:lnTo>
                    <a:pt x="78749" y="185420"/>
                  </a:lnTo>
                  <a:lnTo>
                    <a:pt x="77087" y="193040"/>
                  </a:lnTo>
                  <a:lnTo>
                    <a:pt x="77729" y="200660"/>
                  </a:lnTo>
                  <a:lnTo>
                    <a:pt x="78898" y="205740"/>
                  </a:lnTo>
                  <a:lnTo>
                    <a:pt x="79229" y="213360"/>
                  </a:lnTo>
                  <a:lnTo>
                    <a:pt x="77391" y="218440"/>
                  </a:lnTo>
                  <a:lnTo>
                    <a:pt x="73639" y="220980"/>
                  </a:lnTo>
                  <a:lnTo>
                    <a:pt x="144095" y="220980"/>
                  </a:lnTo>
                  <a:lnTo>
                    <a:pt x="136792" y="218440"/>
                  </a:lnTo>
                  <a:lnTo>
                    <a:pt x="131223" y="213360"/>
                  </a:lnTo>
                  <a:lnTo>
                    <a:pt x="130763" y="208280"/>
                  </a:lnTo>
                  <a:lnTo>
                    <a:pt x="131482" y="207010"/>
                  </a:lnTo>
                  <a:lnTo>
                    <a:pt x="142969" y="205740"/>
                  </a:lnTo>
                  <a:lnTo>
                    <a:pt x="150717" y="205740"/>
                  </a:lnTo>
                  <a:lnTo>
                    <a:pt x="148749" y="203200"/>
                  </a:lnTo>
                  <a:lnTo>
                    <a:pt x="149848" y="201930"/>
                  </a:lnTo>
                  <a:lnTo>
                    <a:pt x="150456" y="198120"/>
                  </a:lnTo>
                  <a:lnTo>
                    <a:pt x="137514" y="198120"/>
                  </a:lnTo>
                  <a:lnTo>
                    <a:pt x="134121" y="195580"/>
                  </a:lnTo>
                  <a:lnTo>
                    <a:pt x="134105" y="189230"/>
                  </a:lnTo>
                  <a:lnTo>
                    <a:pt x="137451" y="184150"/>
                  </a:lnTo>
                  <a:lnTo>
                    <a:pt x="144770" y="182880"/>
                  </a:lnTo>
                  <a:lnTo>
                    <a:pt x="161400" y="182880"/>
                  </a:lnTo>
                  <a:lnTo>
                    <a:pt x="161115" y="177800"/>
                  </a:lnTo>
                  <a:lnTo>
                    <a:pt x="91957" y="177800"/>
                  </a:lnTo>
                  <a:lnTo>
                    <a:pt x="84489" y="176530"/>
                  </a:lnTo>
                  <a:close/>
                </a:path>
                <a:path w="652779" h="539750">
                  <a:moveTo>
                    <a:pt x="585332" y="219710"/>
                  </a:moveTo>
                  <a:lnTo>
                    <a:pt x="584505" y="219710"/>
                  </a:lnTo>
                  <a:lnTo>
                    <a:pt x="579095" y="220980"/>
                  </a:lnTo>
                  <a:lnTo>
                    <a:pt x="585332" y="220980"/>
                  </a:lnTo>
                  <a:lnTo>
                    <a:pt x="585332" y="219710"/>
                  </a:lnTo>
                  <a:close/>
                </a:path>
                <a:path w="652779" h="539750">
                  <a:moveTo>
                    <a:pt x="443352" y="205740"/>
                  </a:moveTo>
                  <a:lnTo>
                    <a:pt x="359266" y="205740"/>
                  </a:lnTo>
                  <a:lnTo>
                    <a:pt x="360711" y="217170"/>
                  </a:lnTo>
                  <a:lnTo>
                    <a:pt x="362072" y="218440"/>
                  </a:lnTo>
                  <a:lnTo>
                    <a:pt x="369988" y="217170"/>
                  </a:lnTo>
                  <a:lnTo>
                    <a:pt x="423285" y="217170"/>
                  </a:lnTo>
                  <a:lnTo>
                    <a:pt x="423285" y="212090"/>
                  </a:lnTo>
                  <a:lnTo>
                    <a:pt x="450707" y="212090"/>
                  </a:lnTo>
                  <a:lnTo>
                    <a:pt x="444811" y="208280"/>
                  </a:lnTo>
                  <a:lnTo>
                    <a:pt x="443352" y="205740"/>
                  </a:lnTo>
                  <a:close/>
                </a:path>
                <a:path w="652779" h="539750">
                  <a:moveTo>
                    <a:pt x="340900" y="214630"/>
                  </a:moveTo>
                  <a:lnTo>
                    <a:pt x="331246" y="214630"/>
                  </a:lnTo>
                  <a:lnTo>
                    <a:pt x="340356" y="215900"/>
                  </a:lnTo>
                  <a:lnTo>
                    <a:pt x="340900" y="214630"/>
                  </a:lnTo>
                  <a:close/>
                </a:path>
                <a:path w="652779" h="539750">
                  <a:moveTo>
                    <a:pt x="150717" y="205740"/>
                  </a:moveTo>
                  <a:lnTo>
                    <a:pt x="142969" y="205740"/>
                  </a:lnTo>
                  <a:lnTo>
                    <a:pt x="149608" y="210820"/>
                  </a:lnTo>
                  <a:lnTo>
                    <a:pt x="151702" y="207010"/>
                  </a:lnTo>
                  <a:lnTo>
                    <a:pt x="150717" y="205740"/>
                  </a:lnTo>
                  <a:close/>
                </a:path>
                <a:path w="652779" h="539750">
                  <a:moveTo>
                    <a:pt x="440433" y="200660"/>
                  </a:moveTo>
                  <a:lnTo>
                    <a:pt x="338712" y="200660"/>
                  </a:lnTo>
                  <a:lnTo>
                    <a:pt x="342701" y="203200"/>
                  </a:lnTo>
                  <a:lnTo>
                    <a:pt x="345874" y="210820"/>
                  </a:lnTo>
                  <a:lnTo>
                    <a:pt x="348031" y="210820"/>
                  </a:lnTo>
                  <a:lnTo>
                    <a:pt x="358271" y="205740"/>
                  </a:lnTo>
                  <a:lnTo>
                    <a:pt x="443352" y="205740"/>
                  </a:lnTo>
                  <a:lnTo>
                    <a:pt x="440433" y="200660"/>
                  </a:lnTo>
                  <a:close/>
                </a:path>
                <a:path w="652779" h="539750">
                  <a:moveTo>
                    <a:pt x="572347" y="182880"/>
                  </a:moveTo>
                  <a:lnTo>
                    <a:pt x="507963" y="182880"/>
                  </a:lnTo>
                  <a:lnTo>
                    <a:pt x="515284" y="184150"/>
                  </a:lnTo>
                  <a:lnTo>
                    <a:pt x="518632" y="189230"/>
                  </a:lnTo>
                  <a:lnTo>
                    <a:pt x="518622" y="195580"/>
                  </a:lnTo>
                  <a:lnTo>
                    <a:pt x="515219" y="198120"/>
                  </a:lnTo>
                  <a:lnTo>
                    <a:pt x="502277" y="198120"/>
                  </a:lnTo>
                  <a:lnTo>
                    <a:pt x="502895" y="201930"/>
                  </a:lnTo>
                  <a:lnTo>
                    <a:pt x="503995" y="203200"/>
                  </a:lnTo>
                  <a:lnTo>
                    <a:pt x="501031" y="207010"/>
                  </a:lnTo>
                  <a:lnTo>
                    <a:pt x="503136" y="210820"/>
                  </a:lnTo>
                  <a:lnTo>
                    <a:pt x="509764" y="205740"/>
                  </a:lnTo>
                  <a:lnTo>
                    <a:pt x="573835" y="205740"/>
                  </a:lnTo>
                  <a:lnTo>
                    <a:pt x="575006" y="200660"/>
                  </a:lnTo>
                  <a:lnTo>
                    <a:pt x="575650" y="193040"/>
                  </a:lnTo>
                  <a:lnTo>
                    <a:pt x="573989" y="185420"/>
                  </a:lnTo>
                  <a:lnTo>
                    <a:pt x="572347" y="182880"/>
                  </a:lnTo>
                  <a:close/>
                </a:path>
                <a:path w="652779" h="539750">
                  <a:moveTo>
                    <a:pt x="188245" y="185420"/>
                  </a:moveTo>
                  <a:lnTo>
                    <a:pt x="187303" y="186690"/>
                  </a:lnTo>
                  <a:lnTo>
                    <a:pt x="187083" y="186690"/>
                  </a:lnTo>
                  <a:lnTo>
                    <a:pt x="186067" y="191770"/>
                  </a:lnTo>
                  <a:lnTo>
                    <a:pt x="180758" y="194310"/>
                  </a:lnTo>
                  <a:lnTo>
                    <a:pt x="151230" y="194310"/>
                  </a:lnTo>
                  <a:lnTo>
                    <a:pt x="166340" y="196850"/>
                  </a:lnTo>
                  <a:lnTo>
                    <a:pt x="170476" y="201930"/>
                  </a:lnTo>
                  <a:lnTo>
                    <a:pt x="184517" y="201930"/>
                  </a:lnTo>
                  <a:lnTo>
                    <a:pt x="191344" y="196850"/>
                  </a:lnTo>
                  <a:lnTo>
                    <a:pt x="188245" y="185420"/>
                  </a:lnTo>
                  <a:close/>
                </a:path>
                <a:path w="652779" h="539750">
                  <a:moveTo>
                    <a:pt x="464488" y="185420"/>
                  </a:moveTo>
                  <a:lnTo>
                    <a:pt x="461399" y="196850"/>
                  </a:lnTo>
                  <a:lnTo>
                    <a:pt x="468216" y="201930"/>
                  </a:lnTo>
                  <a:lnTo>
                    <a:pt x="482268" y="201930"/>
                  </a:lnTo>
                  <a:lnTo>
                    <a:pt x="486404" y="196850"/>
                  </a:lnTo>
                  <a:lnTo>
                    <a:pt x="501492" y="194310"/>
                  </a:lnTo>
                  <a:lnTo>
                    <a:pt x="471964" y="194310"/>
                  </a:lnTo>
                  <a:lnTo>
                    <a:pt x="466676" y="191770"/>
                  </a:lnTo>
                  <a:lnTo>
                    <a:pt x="465650" y="186690"/>
                  </a:lnTo>
                  <a:lnTo>
                    <a:pt x="465420" y="186690"/>
                  </a:lnTo>
                  <a:lnTo>
                    <a:pt x="464488" y="185420"/>
                  </a:lnTo>
                  <a:close/>
                </a:path>
                <a:path w="652779" h="539750">
                  <a:moveTo>
                    <a:pt x="252672" y="193040"/>
                  </a:moveTo>
                  <a:lnTo>
                    <a:pt x="241741" y="195580"/>
                  </a:lnTo>
                  <a:lnTo>
                    <a:pt x="233888" y="198120"/>
                  </a:lnTo>
                  <a:lnTo>
                    <a:pt x="230369" y="199390"/>
                  </a:lnTo>
                  <a:lnTo>
                    <a:pt x="252672" y="199390"/>
                  </a:lnTo>
                  <a:lnTo>
                    <a:pt x="252672" y="193040"/>
                  </a:lnTo>
                  <a:close/>
                </a:path>
                <a:path w="652779" h="539750">
                  <a:moveTo>
                    <a:pt x="425610" y="181610"/>
                  </a:moveTo>
                  <a:lnTo>
                    <a:pt x="415348" y="187960"/>
                  </a:lnTo>
                  <a:lnTo>
                    <a:pt x="415484" y="187960"/>
                  </a:lnTo>
                  <a:lnTo>
                    <a:pt x="416050" y="189230"/>
                  </a:lnTo>
                  <a:lnTo>
                    <a:pt x="420353" y="189230"/>
                  </a:lnTo>
                  <a:lnTo>
                    <a:pt x="422186" y="194310"/>
                  </a:lnTo>
                  <a:lnTo>
                    <a:pt x="422364" y="199390"/>
                  </a:lnTo>
                  <a:lnTo>
                    <a:pt x="439703" y="199390"/>
                  </a:lnTo>
                  <a:lnTo>
                    <a:pt x="439703" y="194310"/>
                  </a:lnTo>
                  <a:lnTo>
                    <a:pt x="430992" y="194310"/>
                  </a:lnTo>
                  <a:lnTo>
                    <a:pt x="425610" y="181610"/>
                  </a:lnTo>
                  <a:close/>
                </a:path>
                <a:path w="652779" h="539750">
                  <a:moveTo>
                    <a:pt x="166759" y="191770"/>
                  </a:moveTo>
                  <a:lnTo>
                    <a:pt x="148079" y="191770"/>
                  </a:lnTo>
                  <a:lnTo>
                    <a:pt x="148079" y="194310"/>
                  </a:lnTo>
                  <a:lnTo>
                    <a:pt x="168246" y="194310"/>
                  </a:lnTo>
                  <a:lnTo>
                    <a:pt x="166759" y="191770"/>
                  </a:lnTo>
                  <a:close/>
                </a:path>
                <a:path w="652779" h="539750">
                  <a:moveTo>
                    <a:pt x="434437" y="193040"/>
                  </a:moveTo>
                  <a:lnTo>
                    <a:pt x="430992" y="194310"/>
                  </a:lnTo>
                  <a:lnTo>
                    <a:pt x="439703" y="194310"/>
                  </a:lnTo>
                  <a:lnTo>
                    <a:pt x="434437" y="193040"/>
                  </a:lnTo>
                  <a:close/>
                </a:path>
                <a:path w="652779" h="539750">
                  <a:moveTo>
                    <a:pt x="504654" y="191770"/>
                  </a:moveTo>
                  <a:lnTo>
                    <a:pt x="485974" y="191770"/>
                  </a:lnTo>
                  <a:lnTo>
                    <a:pt x="484487" y="194310"/>
                  </a:lnTo>
                  <a:lnTo>
                    <a:pt x="504654" y="194310"/>
                  </a:lnTo>
                  <a:lnTo>
                    <a:pt x="504654" y="191770"/>
                  </a:lnTo>
                  <a:close/>
                </a:path>
                <a:path w="652779" h="539750">
                  <a:moveTo>
                    <a:pt x="161400" y="182880"/>
                  </a:moveTo>
                  <a:lnTo>
                    <a:pt x="144770" y="182880"/>
                  </a:lnTo>
                  <a:lnTo>
                    <a:pt x="156675" y="187960"/>
                  </a:lnTo>
                  <a:lnTo>
                    <a:pt x="161471" y="184150"/>
                  </a:lnTo>
                  <a:lnTo>
                    <a:pt x="161400" y="182880"/>
                  </a:lnTo>
                  <a:close/>
                </a:path>
                <a:path w="652779" h="539750">
                  <a:moveTo>
                    <a:pt x="533564" y="151130"/>
                  </a:moveTo>
                  <a:lnTo>
                    <a:pt x="522176" y="151130"/>
                  </a:lnTo>
                  <a:lnTo>
                    <a:pt x="514662" y="153670"/>
                  </a:lnTo>
                  <a:lnTo>
                    <a:pt x="510355" y="157480"/>
                  </a:lnTo>
                  <a:lnTo>
                    <a:pt x="508591" y="160020"/>
                  </a:lnTo>
                  <a:lnTo>
                    <a:pt x="504633" y="161290"/>
                  </a:lnTo>
                  <a:lnTo>
                    <a:pt x="489283" y="170180"/>
                  </a:lnTo>
                  <a:lnTo>
                    <a:pt x="489283" y="173990"/>
                  </a:lnTo>
                  <a:lnTo>
                    <a:pt x="490184" y="176530"/>
                  </a:lnTo>
                  <a:lnTo>
                    <a:pt x="491629" y="177800"/>
                  </a:lnTo>
                  <a:lnTo>
                    <a:pt x="491262" y="184150"/>
                  </a:lnTo>
                  <a:lnTo>
                    <a:pt x="496058" y="187960"/>
                  </a:lnTo>
                  <a:lnTo>
                    <a:pt x="507963" y="182880"/>
                  </a:lnTo>
                  <a:lnTo>
                    <a:pt x="572347" y="182880"/>
                  </a:lnTo>
                  <a:lnTo>
                    <a:pt x="569065" y="177800"/>
                  </a:lnTo>
                  <a:lnTo>
                    <a:pt x="512780" y="177800"/>
                  </a:lnTo>
                  <a:lnTo>
                    <a:pt x="507565" y="171450"/>
                  </a:lnTo>
                  <a:lnTo>
                    <a:pt x="508005" y="167640"/>
                  </a:lnTo>
                  <a:lnTo>
                    <a:pt x="512602" y="166370"/>
                  </a:lnTo>
                  <a:lnTo>
                    <a:pt x="535837" y="166370"/>
                  </a:lnTo>
                  <a:lnTo>
                    <a:pt x="536172" y="161290"/>
                  </a:lnTo>
                  <a:lnTo>
                    <a:pt x="551920" y="152400"/>
                  </a:lnTo>
                  <a:lnTo>
                    <a:pt x="542109" y="152400"/>
                  </a:lnTo>
                  <a:lnTo>
                    <a:pt x="533564" y="151130"/>
                  </a:lnTo>
                  <a:close/>
                </a:path>
                <a:path w="652779" h="539750">
                  <a:moveTo>
                    <a:pt x="111100" y="165100"/>
                  </a:moveTo>
                  <a:lnTo>
                    <a:pt x="99599" y="165100"/>
                  </a:lnTo>
                  <a:lnTo>
                    <a:pt x="100468" y="166370"/>
                  </a:lnTo>
                  <a:lnTo>
                    <a:pt x="100970" y="167640"/>
                  </a:lnTo>
                  <a:lnTo>
                    <a:pt x="100729" y="171450"/>
                  </a:lnTo>
                  <a:lnTo>
                    <a:pt x="97548" y="176530"/>
                  </a:lnTo>
                  <a:lnTo>
                    <a:pt x="91957" y="177800"/>
                  </a:lnTo>
                  <a:lnTo>
                    <a:pt x="139953" y="177800"/>
                  </a:lnTo>
                  <a:lnTo>
                    <a:pt x="131461" y="176530"/>
                  </a:lnTo>
                  <a:lnTo>
                    <a:pt x="130700" y="172720"/>
                  </a:lnTo>
                  <a:lnTo>
                    <a:pt x="115148" y="172720"/>
                  </a:lnTo>
                  <a:lnTo>
                    <a:pt x="114687" y="170180"/>
                  </a:lnTo>
                  <a:lnTo>
                    <a:pt x="111100" y="165100"/>
                  </a:lnTo>
                  <a:close/>
                </a:path>
                <a:path w="652779" h="539750">
                  <a:moveTo>
                    <a:pt x="156877" y="166370"/>
                  </a:moveTo>
                  <a:lnTo>
                    <a:pt x="140131" y="166370"/>
                  </a:lnTo>
                  <a:lnTo>
                    <a:pt x="144739" y="167640"/>
                  </a:lnTo>
                  <a:lnTo>
                    <a:pt x="145168" y="171450"/>
                  </a:lnTo>
                  <a:lnTo>
                    <a:pt x="139953" y="177800"/>
                  </a:lnTo>
                  <a:lnTo>
                    <a:pt x="161115" y="177800"/>
                  </a:lnTo>
                  <a:lnTo>
                    <a:pt x="162560" y="176530"/>
                  </a:lnTo>
                  <a:lnTo>
                    <a:pt x="163460" y="173990"/>
                  </a:lnTo>
                  <a:lnTo>
                    <a:pt x="163460" y="170180"/>
                  </a:lnTo>
                  <a:lnTo>
                    <a:pt x="156877" y="166370"/>
                  </a:lnTo>
                  <a:close/>
                </a:path>
                <a:path w="652779" h="539750">
                  <a:moveTo>
                    <a:pt x="535837" y="166370"/>
                  </a:moveTo>
                  <a:lnTo>
                    <a:pt x="523313" y="166370"/>
                  </a:lnTo>
                  <a:lnTo>
                    <a:pt x="521261" y="176530"/>
                  </a:lnTo>
                  <a:lnTo>
                    <a:pt x="512780" y="177800"/>
                  </a:lnTo>
                  <a:lnTo>
                    <a:pt x="560776" y="177800"/>
                  </a:lnTo>
                  <a:lnTo>
                    <a:pt x="555185" y="176530"/>
                  </a:lnTo>
                  <a:lnTo>
                    <a:pt x="552799" y="172720"/>
                  </a:lnTo>
                  <a:lnTo>
                    <a:pt x="537575" y="172720"/>
                  </a:lnTo>
                  <a:lnTo>
                    <a:pt x="535460" y="171450"/>
                  </a:lnTo>
                  <a:lnTo>
                    <a:pt x="535669" y="168910"/>
                  </a:lnTo>
                  <a:lnTo>
                    <a:pt x="535837" y="166370"/>
                  </a:lnTo>
                  <a:close/>
                </a:path>
                <a:path w="652779" h="539750">
                  <a:moveTo>
                    <a:pt x="568244" y="176530"/>
                  </a:moveTo>
                  <a:lnTo>
                    <a:pt x="560776" y="177800"/>
                  </a:lnTo>
                  <a:lnTo>
                    <a:pt x="569065" y="177800"/>
                  </a:lnTo>
                  <a:lnTo>
                    <a:pt x="568244" y="176530"/>
                  </a:lnTo>
                  <a:close/>
                </a:path>
                <a:path w="652779" h="539750">
                  <a:moveTo>
                    <a:pt x="100343" y="157480"/>
                  </a:moveTo>
                  <a:lnTo>
                    <a:pt x="89969" y="157480"/>
                  </a:lnTo>
                  <a:lnTo>
                    <a:pt x="80353" y="161290"/>
                  </a:lnTo>
                  <a:lnTo>
                    <a:pt x="81023" y="168910"/>
                  </a:lnTo>
                  <a:lnTo>
                    <a:pt x="89096" y="172720"/>
                  </a:lnTo>
                  <a:lnTo>
                    <a:pt x="96070" y="172720"/>
                  </a:lnTo>
                  <a:lnTo>
                    <a:pt x="99599" y="170180"/>
                  </a:lnTo>
                  <a:lnTo>
                    <a:pt x="99599" y="165100"/>
                  </a:lnTo>
                  <a:lnTo>
                    <a:pt x="111100" y="165100"/>
                  </a:lnTo>
                  <a:lnTo>
                    <a:pt x="109306" y="162560"/>
                  </a:lnTo>
                  <a:lnTo>
                    <a:pt x="100343" y="157480"/>
                  </a:lnTo>
                  <a:close/>
                </a:path>
                <a:path w="652779" h="539750">
                  <a:moveTo>
                    <a:pt x="107839" y="144780"/>
                  </a:moveTo>
                  <a:lnTo>
                    <a:pt x="105515" y="144780"/>
                  </a:lnTo>
                  <a:lnTo>
                    <a:pt x="103536" y="147320"/>
                  </a:lnTo>
                  <a:lnTo>
                    <a:pt x="100803" y="152400"/>
                  </a:lnTo>
                  <a:lnTo>
                    <a:pt x="116561" y="161290"/>
                  </a:lnTo>
                  <a:lnTo>
                    <a:pt x="117074" y="168910"/>
                  </a:lnTo>
                  <a:lnTo>
                    <a:pt x="117127" y="170180"/>
                  </a:lnTo>
                  <a:lnTo>
                    <a:pt x="117273" y="171450"/>
                  </a:lnTo>
                  <a:lnTo>
                    <a:pt x="115148" y="172720"/>
                  </a:lnTo>
                  <a:lnTo>
                    <a:pt x="130700" y="172720"/>
                  </a:lnTo>
                  <a:lnTo>
                    <a:pt x="129430" y="166370"/>
                  </a:lnTo>
                  <a:lnTo>
                    <a:pt x="156877" y="166370"/>
                  </a:lnTo>
                  <a:lnTo>
                    <a:pt x="148100" y="161290"/>
                  </a:lnTo>
                  <a:lnTo>
                    <a:pt x="144152" y="160020"/>
                  </a:lnTo>
                  <a:lnTo>
                    <a:pt x="142384" y="157480"/>
                  </a:lnTo>
                  <a:lnTo>
                    <a:pt x="138078" y="153670"/>
                  </a:lnTo>
                  <a:lnTo>
                    <a:pt x="134322" y="152400"/>
                  </a:lnTo>
                  <a:lnTo>
                    <a:pt x="110635" y="152400"/>
                  </a:lnTo>
                  <a:lnTo>
                    <a:pt x="104468" y="149860"/>
                  </a:lnTo>
                  <a:lnTo>
                    <a:pt x="107839" y="144780"/>
                  </a:lnTo>
                  <a:close/>
                </a:path>
                <a:path w="652779" h="539750">
                  <a:moveTo>
                    <a:pt x="562766" y="157480"/>
                  </a:moveTo>
                  <a:lnTo>
                    <a:pt x="552395" y="157480"/>
                  </a:lnTo>
                  <a:lnTo>
                    <a:pt x="543436" y="162560"/>
                  </a:lnTo>
                  <a:lnTo>
                    <a:pt x="538056" y="170180"/>
                  </a:lnTo>
                  <a:lnTo>
                    <a:pt x="537575" y="172720"/>
                  </a:lnTo>
                  <a:lnTo>
                    <a:pt x="552799" y="172720"/>
                  </a:lnTo>
                  <a:lnTo>
                    <a:pt x="552004" y="171450"/>
                  </a:lnTo>
                  <a:lnTo>
                    <a:pt x="551763" y="167640"/>
                  </a:lnTo>
                  <a:lnTo>
                    <a:pt x="552276" y="166370"/>
                  </a:lnTo>
                  <a:lnTo>
                    <a:pt x="553134" y="165100"/>
                  </a:lnTo>
                  <a:lnTo>
                    <a:pt x="572040" y="165100"/>
                  </a:lnTo>
                  <a:lnTo>
                    <a:pt x="572380" y="161290"/>
                  </a:lnTo>
                  <a:lnTo>
                    <a:pt x="562766" y="157480"/>
                  </a:lnTo>
                  <a:close/>
                </a:path>
                <a:path w="652779" h="539750">
                  <a:moveTo>
                    <a:pt x="572040" y="165100"/>
                  </a:moveTo>
                  <a:lnTo>
                    <a:pt x="553134" y="165100"/>
                  </a:lnTo>
                  <a:lnTo>
                    <a:pt x="553134" y="170180"/>
                  </a:lnTo>
                  <a:lnTo>
                    <a:pt x="556663" y="172720"/>
                  </a:lnTo>
                  <a:lnTo>
                    <a:pt x="563626" y="172720"/>
                  </a:lnTo>
                  <a:lnTo>
                    <a:pt x="571699" y="168910"/>
                  </a:lnTo>
                  <a:lnTo>
                    <a:pt x="572040" y="165100"/>
                  </a:lnTo>
                  <a:close/>
                </a:path>
                <a:path w="652779" h="539750">
                  <a:moveTo>
                    <a:pt x="253238" y="78740"/>
                  </a:moveTo>
                  <a:lnTo>
                    <a:pt x="241071" y="78740"/>
                  </a:lnTo>
                  <a:lnTo>
                    <a:pt x="230715" y="80010"/>
                  </a:lnTo>
                  <a:lnTo>
                    <a:pt x="230715" y="95250"/>
                  </a:lnTo>
                  <a:lnTo>
                    <a:pt x="234901" y="109220"/>
                  </a:lnTo>
                  <a:lnTo>
                    <a:pt x="243632" y="119380"/>
                  </a:lnTo>
                  <a:lnTo>
                    <a:pt x="251172" y="129540"/>
                  </a:lnTo>
                  <a:lnTo>
                    <a:pt x="251782" y="140970"/>
                  </a:lnTo>
                  <a:lnTo>
                    <a:pt x="258494" y="142240"/>
                  </a:lnTo>
                  <a:lnTo>
                    <a:pt x="261925" y="147320"/>
                  </a:lnTo>
                  <a:lnTo>
                    <a:pt x="263213" y="157480"/>
                  </a:lnTo>
                  <a:lnTo>
                    <a:pt x="263499" y="171450"/>
                  </a:lnTo>
                  <a:lnTo>
                    <a:pt x="277233" y="166370"/>
                  </a:lnTo>
                  <a:lnTo>
                    <a:pt x="288360" y="163830"/>
                  </a:lnTo>
                  <a:lnTo>
                    <a:pt x="389391" y="163830"/>
                  </a:lnTo>
                  <a:lnTo>
                    <a:pt x="389522" y="157480"/>
                  </a:lnTo>
                  <a:lnTo>
                    <a:pt x="390814" y="147320"/>
                  </a:lnTo>
                  <a:lnTo>
                    <a:pt x="394247" y="142240"/>
                  </a:lnTo>
                  <a:lnTo>
                    <a:pt x="400961" y="140970"/>
                  </a:lnTo>
                  <a:lnTo>
                    <a:pt x="401297" y="134620"/>
                  </a:lnTo>
                  <a:lnTo>
                    <a:pt x="273352" y="134620"/>
                  </a:lnTo>
                  <a:lnTo>
                    <a:pt x="270913" y="133350"/>
                  </a:lnTo>
                  <a:lnTo>
                    <a:pt x="271656" y="130810"/>
                  </a:lnTo>
                  <a:lnTo>
                    <a:pt x="271991" y="129540"/>
                  </a:lnTo>
                  <a:lnTo>
                    <a:pt x="271991" y="121920"/>
                  </a:lnTo>
                  <a:lnTo>
                    <a:pt x="257175" y="121920"/>
                  </a:lnTo>
                  <a:lnTo>
                    <a:pt x="251972" y="115570"/>
                  </a:lnTo>
                  <a:lnTo>
                    <a:pt x="247673" y="107950"/>
                  </a:lnTo>
                  <a:lnTo>
                    <a:pt x="244747" y="100330"/>
                  </a:lnTo>
                  <a:lnTo>
                    <a:pt x="243667" y="93980"/>
                  </a:lnTo>
                  <a:lnTo>
                    <a:pt x="243667" y="88900"/>
                  </a:lnTo>
                  <a:lnTo>
                    <a:pt x="245866" y="87630"/>
                  </a:lnTo>
                  <a:lnTo>
                    <a:pt x="261499" y="87630"/>
                  </a:lnTo>
                  <a:lnTo>
                    <a:pt x="261499" y="85090"/>
                  </a:lnTo>
                  <a:lnTo>
                    <a:pt x="251793" y="85090"/>
                  </a:lnTo>
                  <a:lnTo>
                    <a:pt x="253238" y="78740"/>
                  </a:lnTo>
                  <a:close/>
                </a:path>
                <a:path w="652779" h="539750">
                  <a:moveTo>
                    <a:pt x="389391" y="163830"/>
                  </a:moveTo>
                  <a:lnTo>
                    <a:pt x="326367" y="163830"/>
                  </a:lnTo>
                  <a:lnTo>
                    <a:pt x="353144" y="165100"/>
                  </a:lnTo>
                  <a:lnTo>
                    <a:pt x="372870" y="167640"/>
                  </a:lnTo>
                  <a:lnTo>
                    <a:pt x="385062" y="170180"/>
                  </a:lnTo>
                  <a:lnTo>
                    <a:pt x="389234" y="171450"/>
                  </a:lnTo>
                  <a:lnTo>
                    <a:pt x="389391" y="163830"/>
                  </a:lnTo>
                  <a:close/>
                </a:path>
                <a:path w="652779" h="539750">
                  <a:moveTo>
                    <a:pt x="130566" y="151130"/>
                  </a:moveTo>
                  <a:lnTo>
                    <a:pt x="119179" y="151130"/>
                  </a:lnTo>
                  <a:lnTo>
                    <a:pt x="110635" y="152400"/>
                  </a:lnTo>
                  <a:lnTo>
                    <a:pt x="134322" y="152400"/>
                  </a:lnTo>
                  <a:lnTo>
                    <a:pt x="130566" y="151130"/>
                  </a:lnTo>
                  <a:close/>
                </a:path>
                <a:path w="652779" h="539750">
                  <a:moveTo>
                    <a:pt x="546423" y="144780"/>
                  </a:moveTo>
                  <a:lnTo>
                    <a:pt x="544894" y="144780"/>
                  </a:lnTo>
                  <a:lnTo>
                    <a:pt x="548266" y="149860"/>
                  </a:lnTo>
                  <a:lnTo>
                    <a:pt x="542109" y="152400"/>
                  </a:lnTo>
                  <a:lnTo>
                    <a:pt x="551920" y="152400"/>
                  </a:lnTo>
                  <a:lnTo>
                    <a:pt x="549208" y="147320"/>
                  </a:lnTo>
                  <a:lnTo>
                    <a:pt x="546423" y="144780"/>
                  </a:lnTo>
                  <a:close/>
                </a:path>
                <a:path w="652779" h="539750">
                  <a:moveTo>
                    <a:pt x="283949" y="55880"/>
                  </a:moveTo>
                  <a:lnTo>
                    <a:pt x="275062" y="58420"/>
                  </a:lnTo>
                  <a:lnTo>
                    <a:pt x="268782" y="62230"/>
                  </a:lnTo>
                  <a:lnTo>
                    <a:pt x="265054" y="68580"/>
                  </a:lnTo>
                  <a:lnTo>
                    <a:pt x="263824" y="76200"/>
                  </a:lnTo>
                  <a:lnTo>
                    <a:pt x="267199" y="90170"/>
                  </a:lnTo>
                  <a:lnTo>
                    <a:pt x="274625" y="102870"/>
                  </a:lnTo>
                  <a:lnTo>
                    <a:pt x="282050" y="114300"/>
                  </a:lnTo>
                  <a:lnTo>
                    <a:pt x="285425" y="127000"/>
                  </a:lnTo>
                  <a:lnTo>
                    <a:pt x="285425" y="133350"/>
                  </a:lnTo>
                  <a:lnTo>
                    <a:pt x="280452" y="134620"/>
                  </a:lnTo>
                  <a:lnTo>
                    <a:pt x="372292" y="134620"/>
                  </a:lnTo>
                  <a:lnTo>
                    <a:pt x="367318" y="133350"/>
                  </a:lnTo>
                  <a:lnTo>
                    <a:pt x="367318" y="129540"/>
                  </a:lnTo>
                  <a:lnTo>
                    <a:pt x="305393" y="129540"/>
                  </a:lnTo>
                  <a:lnTo>
                    <a:pt x="302137" y="125730"/>
                  </a:lnTo>
                  <a:lnTo>
                    <a:pt x="298954" y="121920"/>
                  </a:lnTo>
                  <a:lnTo>
                    <a:pt x="301634" y="119380"/>
                  </a:lnTo>
                  <a:lnTo>
                    <a:pt x="303194" y="115570"/>
                  </a:lnTo>
                  <a:lnTo>
                    <a:pt x="303194" y="105410"/>
                  </a:lnTo>
                  <a:lnTo>
                    <a:pt x="301252" y="102870"/>
                  </a:lnTo>
                  <a:lnTo>
                    <a:pt x="287530" y="102870"/>
                  </a:lnTo>
                  <a:lnTo>
                    <a:pt x="284421" y="95250"/>
                  </a:lnTo>
                  <a:lnTo>
                    <a:pt x="281991" y="87630"/>
                  </a:lnTo>
                  <a:lnTo>
                    <a:pt x="280409" y="81280"/>
                  </a:lnTo>
                  <a:lnTo>
                    <a:pt x="279844" y="76200"/>
                  </a:lnTo>
                  <a:lnTo>
                    <a:pt x="279844" y="68580"/>
                  </a:lnTo>
                  <a:lnTo>
                    <a:pt x="283310" y="66040"/>
                  </a:lnTo>
                  <a:lnTo>
                    <a:pt x="299866" y="66040"/>
                  </a:lnTo>
                  <a:lnTo>
                    <a:pt x="296925" y="63500"/>
                  </a:lnTo>
                  <a:lnTo>
                    <a:pt x="292149" y="58420"/>
                  </a:lnTo>
                  <a:lnTo>
                    <a:pt x="283949" y="55880"/>
                  </a:lnTo>
                  <a:close/>
                </a:path>
                <a:path w="652779" h="539750">
                  <a:moveTo>
                    <a:pt x="391600" y="118110"/>
                  </a:moveTo>
                  <a:lnTo>
                    <a:pt x="384543" y="118110"/>
                  </a:lnTo>
                  <a:lnTo>
                    <a:pt x="380742" y="121920"/>
                  </a:lnTo>
                  <a:lnTo>
                    <a:pt x="380742" y="129540"/>
                  </a:lnTo>
                  <a:lnTo>
                    <a:pt x="381077" y="130810"/>
                  </a:lnTo>
                  <a:lnTo>
                    <a:pt x="381820" y="133350"/>
                  </a:lnTo>
                  <a:lnTo>
                    <a:pt x="379381" y="134620"/>
                  </a:lnTo>
                  <a:lnTo>
                    <a:pt x="401297" y="134620"/>
                  </a:lnTo>
                  <a:lnTo>
                    <a:pt x="401565" y="129540"/>
                  </a:lnTo>
                  <a:lnTo>
                    <a:pt x="407218" y="121920"/>
                  </a:lnTo>
                  <a:lnTo>
                    <a:pt x="395569" y="121920"/>
                  </a:lnTo>
                  <a:lnTo>
                    <a:pt x="393893" y="119380"/>
                  </a:lnTo>
                  <a:lnTo>
                    <a:pt x="391600" y="118110"/>
                  </a:lnTo>
                  <a:close/>
                </a:path>
                <a:path w="652779" h="539750">
                  <a:moveTo>
                    <a:pt x="323801" y="91440"/>
                  </a:moveTo>
                  <a:lnTo>
                    <a:pt x="315760" y="91440"/>
                  </a:lnTo>
                  <a:lnTo>
                    <a:pt x="311739" y="95250"/>
                  </a:lnTo>
                  <a:lnTo>
                    <a:pt x="311739" y="110490"/>
                  </a:lnTo>
                  <a:lnTo>
                    <a:pt x="322388" y="113030"/>
                  </a:lnTo>
                  <a:lnTo>
                    <a:pt x="322388" y="124460"/>
                  </a:lnTo>
                  <a:lnTo>
                    <a:pt x="318534" y="129540"/>
                  </a:lnTo>
                  <a:lnTo>
                    <a:pt x="334199" y="129540"/>
                  </a:lnTo>
                  <a:lnTo>
                    <a:pt x="330345" y="124460"/>
                  </a:lnTo>
                  <a:lnTo>
                    <a:pt x="330345" y="113030"/>
                  </a:lnTo>
                  <a:lnTo>
                    <a:pt x="340994" y="110490"/>
                  </a:lnTo>
                  <a:lnTo>
                    <a:pt x="340994" y="95250"/>
                  </a:lnTo>
                  <a:lnTo>
                    <a:pt x="325937" y="95250"/>
                  </a:lnTo>
                  <a:lnTo>
                    <a:pt x="323801" y="91440"/>
                  </a:lnTo>
                  <a:close/>
                </a:path>
                <a:path w="652779" h="539750">
                  <a:moveTo>
                    <a:pt x="361339" y="100330"/>
                  </a:moveTo>
                  <a:lnTo>
                    <a:pt x="353423" y="100330"/>
                  </a:lnTo>
                  <a:lnTo>
                    <a:pt x="349539" y="105410"/>
                  </a:lnTo>
                  <a:lnTo>
                    <a:pt x="349539" y="115570"/>
                  </a:lnTo>
                  <a:lnTo>
                    <a:pt x="351088" y="119380"/>
                  </a:lnTo>
                  <a:lnTo>
                    <a:pt x="353779" y="121920"/>
                  </a:lnTo>
                  <a:lnTo>
                    <a:pt x="350596" y="125730"/>
                  </a:lnTo>
                  <a:lnTo>
                    <a:pt x="347340" y="129540"/>
                  </a:lnTo>
                  <a:lnTo>
                    <a:pt x="367318" y="129540"/>
                  </a:lnTo>
                  <a:lnTo>
                    <a:pt x="367318" y="127000"/>
                  </a:lnTo>
                  <a:lnTo>
                    <a:pt x="370693" y="114300"/>
                  </a:lnTo>
                  <a:lnTo>
                    <a:pt x="378119" y="102870"/>
                  </a:lnTo>
                  <a:lnTo>
                    <a:pt x="365203" y="102870"/>
                  </a:lnTo>
                  <a:lnTo>
                    <a:pt x="363559" y="101600"/>
                  </a:lnTo>
                  <a:lnTo>
                    <a:pt x="361339" y="100330"/>
                  </a:lnTo>
                  <a:close/>
                </a:path>
                <a:path w="652779" h="539750">
                  <a:moveTo>
                    <a:pt x="268190" y="118110"/>
                  </a:moveTo>
                  <a:lnTo>
                    <a:pt x="261133" y="118110"/>
                  </a:lnTo>
                  <a:lnTo>
                    <a:pt x="258850" y="119380"/>
                  </a:lnTo>
                  <a:lnTo>
                    <a:pt x="257175" y="121920"/>
                  </a:lnTo>
                  <a:lnTo>
                    <a:pt x="271991" y="121920"/>
                  </a:lnTo>
                  <a:lnTo>
                    <a:pt x="268190" y="118110"/>
                  </a:lnTo>
                  <a:close/>
                </a:path>
                <a:path w="652779" h="539750">
                  <a:moveTo>
                    <a:pt x="422018" y="87630"/>
                  </a:moveTo>
                  <a:lnTo>
                    <a:pt x="406877" y="87630"/>
                  </a:lnTo>
                  <a:lnTo>
                    <a:pt x="409076" y="88900"/>
                  </a:lnTo>
                  <a:lnTo>
                    <a:pt x="409076" y="93980"/>
                  </a:lnTo>
                  <a:lnTo>
                    <a:pt x="407993" y="100330"/>
                  </a:lnTo>
                  <a:lnTo>
                    <a:pt x="405063" y="107950"/>
                  </a:lnTo>
                  <a:lnTo>
                    <a:pt x="400762" y="115570"/>
                  </a:lnTo>
                  <a:lnTo>
                    <a:pt x="395569" y="121920"/>
                  </a:lnTo>
                  <a:lnTo>
                    <a:pt x="407218" y="121920"/>
                  </a:lnTo>
                  <a:lnTo>
                    <a:pt x="409102" y="119380"/>
                  </a:lnTo>
                  <a:lnTo>
                    <a:pt x="417833" y="109220"/>
                  </a:lnTo>
                  <a:lnTo>
                    <a:pt x="422018" y="95250"/>
                  </a:lnTo>
                  <a:lnTo>
                    <a:pt x="422018" y="87630"/>
                  </a:lnTo>
                  <a:close/>
                </a:path>
                <a:path w="652779" h="539750">
                  <a:moveTo>
                    <a:pt x="299310" y="100330"/>
                  </a:moveTo>
                  <a:lnTo>
                    <a:pt x="291383" y="100330"/>
                  </a:lnTo>
                  <a:lnTo>
                    <a:pt x="289174" y="101600"/>
                  </a:lnTo>
                  <a:lnTo>
                    <a:pt x="287530" y="102870"/>
                  </a:lnTo>
                  <a:lnTo>
                    <a:pt x="301252" y="102870"/>
                  </a:lnTo>
                  <a:lnTo>
                    <a:pt x="299310" y="100330"/>
                  </a:lnTo>
                  <a:close/>
                </a:path>
                <a:path w="652779" h="539750">
                  <a:moveTo>
                    <a:pt x="386196" y="66040"/>
                  </a:moveTo>
                  <a:lnTo>
                    <a:pt x="369433" y="66040"/>
                  </a:lnTo>
                  <a:lnTo>
                    <a:pt x="372889" y="68580"/>
                  </a:lnTo>
                  <a:lnTo>
                    <a:pt x="372889" y="76200"/>
                  </a:lnTo>
                  <a:lnTo>
                    <a:pt x="372325" y="81280"/>
                  </a:lnTo>
                  <a:lnTo>
                    <a:pt x="370746" y="87630"/>
                  </a:lnTo>
                  <a:lnTo>
                    <a:pt x="368317" y="95250"/>
                  </a:lnTo>
                  <a:lnTo>
                    <a:pt x="365203" y="102870"/>
                  </a:lnTo>
                  <a:lnTo>
                    <a:pt x="378119" y="102870"/>
                  </a:lnTo>
                  <a:lnTo>
                    <a:pt x="385544" y="90170"/>
                  </a:lnTo>
                  <a:lnTo>
                    <a:pt x="388920" y="76200"/>
                  </a:lnTo>
                  <a:lnTo>
                    <a:pt x="387688" y="68580"/>
                  </a:lnTo>
                  <a:lnTo>
                    <a:pt x="386196" y="66040"/>
                  </a:lnTo>
                  <a:close/>
                </a:path>
                <a:path w="652779" h="539750">
                  <a:moveTo>
                    <a:pt x="336974" y="91440"/>
                  </a:moveTo>
                  <a:lnTo>
                    <a:pt x="328921" y="91440"/>
                  </a:lnTo>
                  <a:lnTo>
                    <a:pt x="326785" y="95250"/>
                  </a:lnTo>
                  <a:lnTo>
                    <a:pt x="340994" y="95250"/>
                  </a:lnTo>
                  <a:lnTo>
                    <a:pt x="336974" y="91440"/>
                  </a:lnTo>
                  <a:close/>
                </a:path>
                <a:path w="652779" h="539750">
                  <a:moveTo>
                    <a:pt x="261499" y="87630"/>
                  </a:moveTo>
                  <a:lnTo>
                    <a:pt x="250913" y="87630"/>
                  </a:lnTo>
                  <a:lnTo>
                    <a:pt x="251018" y="92710"/>
                  </a:lnTo>
                  <a:lnTo>
                    <a:pt x="259321" y="92710"/>
                  </a:lnTo>
                  <a:lnTo>
                    <a:pt x="261499" y="87630"/>
                  </a:lnTo>
                  <a:close/>
                </a:path>
                <a:path w="652779" h="539750">
                  <a:moveTo>
                    <a:pt x="391234" y="83820"/>
                  </a:moveTo>
                  <a:lnTo>
                    <a:pt x="391234" y="87630"/>
                  </a:lnTo>
                  <a:lnTo>
                    <a:pt x="393412" y="92710"/>
                  </a:lnTo>
                  <a:lnTo>
                    <a:pt x="401715" y="92710"/>
                  </a:lnTo>
                  <a:lnTo>
                    <a:pt x="401820" y="87630"/>
                  </a:lnTo>
                  <a:lnTo>
                    <a:pt x="422018" y="87630"/>
                  </a:lnTo>
                  <a:lnTo>
                    <a:pt x="422018" y="85090"/>
                  </a:lnTo>
                  <a:lnTo>
                    <a:pt x="392228" y="85090"/>
                  </a:lnTo>
                  <a:lnTo>
                    <a:pt x="391234" y="83820"/>
                  </a:lnTo>
                  <a:close/>
                </a:path>
                <a:path w="652779" h="539750">
                  <a:moveTo>
                    <a:pt x="331906" y="67310"/>
                  </a:moveTo>
                  <a:lnTo>
                    <a:pt x="320827" y="67310"/>
                  </a:lnTo>
                  <a:lnTo>
                    <a:pt x="316325" y="71120"/>
                  </a:lnTo>
                  <a:lnTo>
                    <a:pt x="316325" y="82550"/>
                  </a:lnTo>
                  <a:lnTo>
                    <a:pt x="320827" y="86360"/>
                  </a:lnTo>
                  <a:lnTo>
                    <a:pt x="331906" y="86360"/>
                  </a:lnTo>
                  <a:lnTo>
                    <a:pt x="336398" y="82550"/>
                  </a:lnTo>
                  <a:lnTo>
                    <a:pt x="336398" y="71120"/>
                  </a:lnTo>
                  <a:lnTo>
                    <a:pt x="331906" y="67310"/>
                  </a:lnTo>
                  <a:close/>
                </a:path>
                <a:path w="652779" h="539750">
                  <a:moveTo>
                    <a:pt x="261499" y="83820"/>
                  </a:moveTo>
                  <a:lnTo>
                    <a:pt x="260505" y="85090"/>
                  </a:lnTo>
                  <a:lnTo>
                    <a:pt x="261499" y="85090"/>
                  </a:lnTo>
                  <a:lnTo>
                    <a:pt x="261499" y="83820"/>
                  </a:lnTo>
                  <a:close/>
                </a:path>
                <a:path w="652779" h="539750">
                  <a:moveTo>
                    <a:pt x="411662" y="78740"/>
                  </a:moveTo>
                  <a:lnTo>
                    <a:pt x="399506" y="78740"/>
                  </a:lnTo>
                  <a:lnTo>
                    <a:pt x="400930" y="85090"/>
                  </a:lnTo>
                  <a:lnTo>
                    <a:pt x="422018" y="85090"/>
                  </a:lnTo>
                  <a:lnTo>
                    <a:pt x="422018" y="80010"/>
                  </a:lnTo>
                  <a:lnTo>
                    <a:pt x="411662" y="78740"/>
                  </a:lnTo>
                  <a:close/>
                </a:path>
                <a:path w="652779" h="539750">
                  <a:moveTo>
                    <a:pt x="299866" y="66040"/>
                  </a:moveTo>
                  <a:lnTo>
                    <a:pt x="291792" y="66040"/>
                  </a:lnTo>
                  <a:lnTo>
                    <a:pt x="293760" y="78740"/>
                  </a:lnTo>
                  <a:lnTo>
                    <a:pt x="307299" y="78740"/>
                  </a:lnTo>
                  <a:lnTo>
                    <a:pt x="309487" y="71120"/>
                  </a:lnTo>
                  <a:lnTo>
                    <a:pt x="309487" y="69850"/>
                  </a:lnTo>
                  <a:lnTo>
                    <a:pt x="308440" y="69850"/>
                  </a:lnTo>
                  <a:lnTo>
                    <a:pt x="301336" y="67310"/>
                  </a:lnTo>
                  <a:lnTo>
                    <a:pt x="299866" y="66040"/>
                  </a:lnTo>
                  <a:close/>
                </a:path>
                <a:path w="652779" h="539750">
                  <a:moveTo>
                    <a:pt x="368795" y="55880"/>
                  </a:moveTo>
                  <a:lnTo>
                    <a:pt x="360584" y="58420"/>
                  </a:lnTo>
                  <a:lnTo>
                    <a:pt x="355805" y="63500"/>
                  </a:lnTo>
                  <a:lnTo>
                    <a:pt x="351396" y="67310"/>
                  </a:lnTo>
                  <a:lnTo>
                    <a:pt x="344293" y="69850"/>
                  </a:lnTo>
                  <a:lnTo>
                    <a:pt x="343256" y="69850"/>
                  </a:lnTo>
                  <a:lnTo>
                    <a:pt x="343256" y="71120"/>
                  </a:lnTo>
                  <a:lnTo>
                    <a:pt x="345444" y="78740"/>
                  </a:lnTo>
                  <a:lnTo>
                    <a:pt x="358962" y="78740"/>
                  </a:lnTo>
                  <a:lnTo>
                    <a:pt x="360931" y="66040"/>
                  </a:lnTo>
                  <a:lnTo>
                    <a:pt x="386196" y="66040"/>
                  </a:lnTo>
                  <a:lnTo>
                    <a:pt x="383958" y="62230"/>
                  </a:lnTo>
                  <a:lnTo>
                    <a:pt x="377677" y="58420"/>
                  </a:lnTo>
                  <a:lnTo>
                    <a:pt x="368795" y="55880"/>
                  </a:lnTo>
                  <a:close/>
                </a:path>
                <a:path w="652779" h="539750">
                  <a:moveTo>
                    <a:pt x="329686" y="20320"/>
                  </a:moveTo>
                  <a:lnTo>
                    <a:pt x="323047" y="20320"/>
                  </a:lnTo>
                  <a:lnTo>
                    <a:pt x="324628" y="21590"/>
                  </a:lnTo>
                  <a:lnTo>
                    <a:pt x="322534" y="36830"/>
                  </a:lnTo>
                  <a:lnTo>
                    <a:pt x="315697" y="38100"/>
                  </a:lnTo>
                  <a:lnTo>
                    <a:pt x="312398" y="43180"/>
                  </a:lnTo>
                  <a:lnTo>
                    <a:pt x="312398" y="54610"/>
                  </a:lnTo>
                  <a:lnTo>
                    <a:pt x="321194" y="59690"/>
                  </a:lnTo>
                  <a:lnTo>
                    <a:pt x="326367" y="62230"/>
                  </a:lnTo>
                  <a:lnTo>
                    <a:pt x="331539" y="59690"/>
                  </a:lnTo>
                  <a:lnTo>
                    <a:pt x="340335" y="54610"/>
                  </a:lnTo>
                  <a:lnTo>
                    <a:pt x="340335" y="43180"/>
                  </a:lnTo>
                  <a:lnTo>
                    <a:pt x="337036" y="38100"/>
                  </a:lnTo>
                  <a:lnTo>
                    <a:pt x="330209" y="36830"/>
                  </a:lnTo>
                  <a:lnTo>
                    <a:pt x="329267" y="30480"/>
                  </a:lnTo>
                  <a:lnTo>
                    <a:pt x="328105" y="21590"/>
                  </a:lnTo>
                  <a:lnTo>
                    <a:pt x="329686" y="20320"/>
                  </a:lnTo>
                  <a:close/>
                </a:path>
                <a:path w="652779" h="539750">
                  <a:moveTo>
                    <a:pt x="318126" y="13970"/>
                  </a:moveTo>
                  <a:lnTo>
                    <a:pt x="309467" y="13970"/>
                  </a:lnTo>
                  <a:lnTo>
                    <a:pt x="307425" y="16510"/>
                  </a:lnTo>
                  <a:lnTo>
                    <a:pt x="307425" y="20320"/>
                  </a:lnTo>
                  <a:lnTo>
                    <a:pt x="309467" y="22860"/>
                  </a:lnTo>
                  <a:lnTo>
                    <a:pt x="318126" y="22860"/>
                  </a:lnTo>
                  <a:lnTo>
                    <a:pt x="321717" y="20320"/>
                  </a:lnTo>
                  <a:lnTo>
                    <a:pt x="345308" y="20320"/>
                  </a:lnTo>
                  <a:lnTo>
                    <a:pt x="345308" y="16510"/>
                  </a:lnTo>
                  <a:lnTo>
                    <a:pt x="321717" y="16510"/>
                  </a:lnTo>
                  <a:lnTo>
                    <a:pt x="318126" y="13970"/>
                  </a:lnTo>
                  <a:close/>
                </a:path>
                <a:path w="652779" h="539750">
                  <a:moveTo>
                    <a:pt x="345308" y="20320"/>
                  </a:moveTo>
                  <a:lnTo>
                    <a:pt x="331016" y="20320"/>
                  </a:lnTo>
                  <a:lnTo>
                    <a:pt x="334597" y="22860"/>
                  </a:lnTo>
                  <a:lnTo>
                    <a:pt x="343267" y="22860"/>
                  </a:lnTo>
                  <a:lnTo>
                    <a:pt x="345308" y="20320"/>
                  </a:lnTo>
                  <a:close/>
                </a:path>
                <a:path w="652779" h="539750">
                  <a:moveTo>
                    <a:pt x="328691" y="0"/>
                  </a:moveTo>
                  <a:lnTo>
                    <a:pt x="324042" y="0"/>
                  </a:lnTo>
                  <a:lnTo>
                    <a:pt x="321330" y="1270"/>
                  </a:lnTo>
                  <a:lnTo>
                    <a:pt x="321330" y="7620"/>
                  </a:lnTo>
                  <a:lnTo>
                    <a:pt x="322377" y="10160"/>
                  </a:lnTo>
                  <a:lnTo>
                    <a:pt x="324890" y="13970"/>
                  </a:lnTo>
                  <a:lnTo>
                    <a:pt x="324628" y="15240"/>
                  </a:lnTo>
                  <a:lnTo>
                    <a:pt x="323047" y="16510"/>
                  </a:lnTo>
                  <a:lnTo>
                    <a:pt x="329686" y="16510"/>
                  </a:lnTo>
                  <a:lnTo>
                    <a:pt x="328105" y="15240"/>
                  </a:lnTo>
                  <a:lnTo>
                    <a:pt x="327843" y="13970"/>
                  </a:lnTo>
                  <a:lnTo>
                    <a:pt x="330356" y="10160"/>
                  </a:lnTo>
                  <a:lnTo>
                    <a:pt x="331403" y="7620"/>
                  </a:lnTo>
                  <a:lnTo>
                    <a:pt x="331403" y="1270"/>
                  </a:lnTo>
                  <a:lnTo>
                    <a:pt x="328691" y="0"/>
                  </a:lnTo>
                  <a:close/>
                </a:path>
                <a:path w="652779" h="539750">
                  <a:moveTo>
                    <a:pt x="343267" y="13970"/>
                  </a:moveTo>
                  <a:lnTo>
                    <a:pt x="334597" y="13970"/>
                  </a:lnTo>
                  <a:lnTo>
                    <a:pt x="331016" y="16510"/>
                  </a:lnTo>
                  <a:lnTo>
                    <a:pt x="345308" y="16510"/>
                  </a:lnTo>
                  <a:lnTo>
                    <a:pt x="343267" y="13970"/>
                  </a:lnTo>
                  <a:close/>
                </a:path>
              </a:pathLst>
            </a:custGeom>
            <a:solidFill>
              <a:srgbClr val="FFFFFF"/>
            </a:solidFill>
          </p:spPr>
          <p:txBody>
            <a:bodyPr wrap="square" lIns="0" tIns="0" rIns="0" bIns="0" rtlCol="0"/>
            <a:lstStyle/>
            <a:p>
              <a:endParaRPr sz="1092"/>
            </a:p>
          </p:txBody>
        </p:sp>
      </p:grpSp>
      <p:pic>
        <p:nvPicPr>
          <p:cNvPr id="12" name="object 34">
            <a:extLst>
              <a:ext uri="{FF2B5EF4-FFF2-40B4-BE49-F238E27FC236}">
                <a16:creationId xmlns:a16="http://schemas.microsoft.com/office/drawing/2014/main" id="{14D77F82-47CA-0597-3135-6B265EF20C57}"/>
              </a:ext>
            </a:extLst>
          </p:cNvPr>
          <p:cNvPicPr/>
          <p:nvPr userDrawn="1"/>
        </p:nvPicPr>
        <p:blipFill>
          <a:blip r:embed="rId3" cstate="print"/>
          <a:stretch>
            <a:fillRect/>
          </a:stretch>
        </p:blipFill>
        <p:spPr>
          <a:xfrm>
            <a:off x="6419477" y="495704"/>
            <a:ext cx="1332077" cy="104762"/>
          </a:xfrm>
          <a:prstGeom prst="rect">
            <a:avLst/>
          </a:prstGeom>
        </p:spPr>
      </p:pic>
    </p:spTree>
    <p:extLst>
      <p:ext uri="{BB962C8B-B14F-4D97-AF65-F5344CB8AC3E}">
        <p14:creationId xmlns:p14="http://schemas.microsoft.com/office/powerpoint/2010/main" val="38435856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Date Placeholder 4"/>
          <p:cNvSpPr>
            <a:spLocks noGrp="1"/>
          </p:cNvSpPr>
          <p:nvPr>
            <p:ph type="dt" sz="half" idx="10"/>
          </p:nvPr>
        </p:nvSpPr>
        <p:spPr/>
        <p:txBody>
          <a:bodyPr/>
          <a:lstStyle/>
          <a:p>
            <a:fld id="{BE8AD75C-25B7-419E-8384-86269ED9C520}" type="datetimeFigureOut">
              <a:rPr lang="nl-NL" smtClean="0"/>
              <a:t>29-1-2026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0ECC371-50AA-421F-8B4B-205A25C1CDB7}" type="slidenum">
              <a:rPr lang="nl-NL" smtClean="0"/>
              <a:t>‹nr.›</a:t>
            </a:fld>
            <a:endParaRPr lang="nl-NL"/>
          </a:p>
        </p:txBody>
      </p:sp>
    </p:spTree>
    <p:extLst>
      <p:ext uri="{BB962C8B-B14F-4D97-AF65-F5344CB8AC3E}">
        <p14:creationId xmlns:p14="http://schemas.microsoft.com/office/powerpoint/2010/main" val="3777505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nl-NL"/>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7" name="Date Placeholder 6"/>
          <p:cNvSpPr>
            <a:spLocks noGrp="1"/>
          </p:cNvSpPr>
          <p:nvPr>
            <p:ph type="dt" sz="half" idx="10"/>
          </p:nvPr>
        </p:nvSpPr>
        <p:spPr/>
        <p:txBody>
          <a:bodyPr/>
          <a:lstStyle/>
          <a:p>
            <a:fld id="{BE8AD75C-25B7-419E-8384-86269ED9C520}" type="datetimeFigureOut">
              <a:rPr lang="nl-NL" smtClean="0"/>
              <a:t>29-1-2026</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00ECC371-50AA-421F-8B4B-205A25C1CDB7}" type="slidenum">
              <a:rPr lang="nl-NL" smtClean="0"/>
              <a:t>‹nr.›</a:t>
            </a:fld>
            <a:endParaRPr lang="nl-NL"/>
          </a:p>
        </p:txBody>
      </p:sp>
    </p:spTree>
    <p:extLst>
      <p:ext uri="{BB962C8B-B14F-4D97-AF65-F5344CB8AC3E}">
        <p14:creationId xmlns:p14="http://schemas.microsoft.com/office/powerpoint/2010/main" val="20232984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nl-NL"/>
          </a:p>
        </p:txBody>
      </p:sp>
      <p:sp>
        <p:nvSpPr>
          <p:cNvPr id="3" name="Date Placeholder 2"/>
          <p:cNvSpPr>
            <a:spLocks noGrp="1"/>
          </p:cNvSpPr>
          <p:nvPr>
            <p:ph type="dt" sz="half" idx="10"/>
          </p:nvPr>
        </p:nvSpPr>
        <p:spPr/>
        <p:txBody>
          <a:bodyPr/>
          <a:lstStyle/>
          <a:p>
            <a:fld id="{BE8AD75C-25B7-419E-8384-86269ED9C520}" type="datetimeFigureOut">
              <a:rPr lang="nl-NL" smtClean="0"/>
              <a:t>29-1-2026</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00ECC371-50AA-421F-8B4B-205A25C1CDB7}" type="slidenum">
              <a:rPr lang="nl-NL" smtClean="0"/>
              <a:t>‹nr.›</a:t>
            </a:fld>
            <a:endParaRPr lang="nl-NL"/>
          </a:p>
        </p:txBody>
      </p:sp>
    </p:spTree>
    <p:extLst>
      <p:ext uri="{BB962C8B-B14F-4D97-AF65-F5344CB8AC3E}">
        <p14:creationId xmlns:p14="http://schemas.microsoft.com/office/powerpoint/2010/main" val="23357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8AD75C-25B7-419E-8384-86269ED9C520}" type="datetimeFigureOut">
              <a:rPr lang="nl-NL" smtClean="0"/>
              <a:t>29-1-2026</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00ECC371-50AA-421F-8B4B-205A25C1CDB7}" type="slidenum">
              <a:rPr lang="nl-NL" smtClean="0"/>
              <a:t>‹nr.›</a:t>
            </a:fld>
            <a:endParaRPr lang="nl-NL"/>
          </a:p>
        </p:txBody>
      </p:sp>
    </p:spTree>
    <p:extLst>
      <p:ext uri="{BB962C8B-B14F-4D97-AF65-F5344CB8AC3E}">
        <p14:creationId xmlns:p14="http://schemas.microsoft.com/office/powerpoint/2010/main" val="1182990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8AD75C-25B7-419E-8384-86269ED9C520}" type="datetimeFigureOut">
              <a:rPr lang="nl-NL" smtClean="0"/>
              <a:t>29-1-2026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0ECC371-50AA-421F-8B4B-205A25C1CDB7}" type="slidenum">
              <a:rPr lang="nl-NL" smtClean="0"/>
              <a:t>‹nr.›</a:t>
            </a:fld>
            <a:endParaRPr lang="nl-NL"/>
          </a:p>
        </p:txBody>
      </p:sp>
    </p:spTree>
    <p:extLst>
      <p:ext uri="{BB962C8B-B14F-4D97-AF65-F5344CB8AC3E}">
        <p14:creationId xmlns:p14="http://schemas.microsoft.com/office/powerpoint/2010/main" val="437970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nl-NL"/>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8AD75C-25B7-419E-8384-86269ED9C520}" type="datetimeFigureOut">
              <a:rPr lang="nl-NL" smtClean="0"/>
              <a:t>29-1-2026</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00ECC371-50AA-421F-8B4B-205A25C1CDB7}" type="slidenum">
              <a:rPr lang="nl-NL" smtClean="0"/>
              <a:t>‹nr.›</a:t>
            </a:fld>
            <a:endParaRPr lang="nl-NL"/>
          </a:p>
        </p:txBody>
      </p:sp>
    </p:spTree>
    <p:extLst>
      <p:ext uri="{BB962C8B-B14F-4D97-AF65-F5344CB8AC3E}">
        <p14:creationId xmlns:p14="http://schemas.microsoft.com/office/powerpoint/2010/main" val="3747372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nl-NL"/>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8AD75C-25B7-419E-8384-86269ED9C520}" type="datetimeFigureOut">
              <a:rPr lang="nl-NL" smtClean="0"/>
              <a:t>29-1-2026</a:t>
            </a:fld>
            <a:endParaRPr lang="nl-NL"/>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ECC371-50AA-421F-8B4B-205A25C1CDB7}" type="slidenum">
              <a:rPr lang="nl-NL" smtClean="0"/>
              <a:t>‹nr.›</a:t>
            </a:fld>
            <a:endParaRPr lang="nl-NL"/>
          </a:p>
        </p:txBody>
      </p:sp>
    </p:spTree>
    <p:extLst>
      <p:ext uri="{BB962C8B-B14F-4D97-AF65-F5344CB8AC3E}">
        <p14:creationId xmlns:p14="http://schemas.microsoft.com/office/powerpoint/2010/main" val="17120701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8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
          <p:cNvSpPr txBox="1">
            <a:spLocks noGrp="1"/>
          </p:cNvSpPr>
          <p:nvPr>
            <p:ph type="title"/>
          </p:nvPr>
        </p:nvSpPr>
        <p:spPr>
          <a:xfrm>
            <a:off x="1079860" y="862639"/>
            <a:ext cx="10005339" cy="646893"/>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accent2"/>
              </a:buClr>
              <a:buSzPts val="5400"/>
              <a:buFont typeface="Arial"/>
              <a:buNone/>
              <a:defRPr sz="5400" b="1"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7"/>
          <p:cNvSpPr txBox="1">
            <a:spLocks noGrp="1"/>
          </p:cNvSpPr>
          <p:nvPr>
            <p:ph type="body" idx="1"/>
          </p:nvPr>
        </p:nvSpPr>
        <p:spPr>
          <a:xfrm>
            <a:off x="1079860" y="1863305"/>
            <a:ext cx="10005339" cy="431365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400"/>
              </a:spcBef>
              <a:spcAft>
                <a:spcPts val="0"/>
              </a:spcAft>
              <a:buClr>
                <a:schemeClr val="dk1"/>
              </a:buClr>
              <a:buSzPts val="3600"/>
              <a:buFont typeface="Arial"/>
              <a:buNone/>
              <a:defRPr sz="3600" b="0" i="0" u="none" strike="noStrike" cap="none">
                <a:solidFill>
                  <a:schemeClr val="dk1"/>
                </a:solidFill>
                <a:latin typeface="Arial"/>
                <a:ea typeface="Arial"/>
                <a:cs typeface="Arial"/>
                <a:sym typeface="Arial"/>
              </a:defRPr>
            </a:lvl1pPr>
            <a:lvl2pPr marL="914400" marR="0" lvl="1" indent="-228600" algn="l" rtl="0">
              <a:lnSpc>
                <a:spcPct val="100000"/>
              </a:lnSpc>
              <a:spcBef>
                <a:spcPts val="2400"/>
              </a:spcBef>
              <a:spcAft>
                <a:spcPts val="0"/>
              </a:spcAft>
              <a:buClr>
                <a:srgbClr val="42145F"/>
              </a:buClr>
              <a:buSzPts val="4000"/>
              <a:buFont typeface="Arial"/>
              <a:buNone/>
              <a:defRPr sz="4000" b="1" i="0" u="none" strike="noStrike" cap="none">
                <a:solidFill>
                  <a:srgbClr val="42145F"/>
                </a:solidFill>
                <a:latin typeface="Arial"/>
                <a:ea typeface="Arial"/>
                <a:cs typeface="Arial"/>
                <a:sym typeface="Arial"/>
              </a:defRPr>
            </a:lvl2pPr>
            <a:lvl3pPr marL="1371600" marR="0" lvl="2" indent="-228600" algn="l" rtl="0">
              <a:lnSpc>
                <a:spcPct val="100000"/>
              </a:lnSpc>
              <a:spcBef>
                <a:spcPts val="2400"/>
              </a:spcBef>
              <a:spcAft>
                <a:spcPts val="0"/>
              </a:spcAft>
              <a:buClr>
                <a:srgbClr val="42145F"/>
              </a:buClr>
              <a:buSzPts val="3600"/>
              <a:buFont typeface="Arial"/>
              <a:buNone/>
              <a:defRPr sz="3600" b="1" i="0" u="none" strike="noStrike" cap="none">
                <a:solidFill>
                  <a:srgbClr val="42145F"/>
                </a:solidFill>
                <a:latin typeface="Arial"/>
                <a:ea typeface="Arial"/>
                <a:cs typeface="Arial"/>
                <a:sym typeface="Arial"/>
              </a:defRPr>
            </a:lvl3pPr>
            <a:lvl4pPr marL="1828800" marR="0" lvl="3" indent="-457200" algn="l" rtl="0">
              <a:lnSpc>
                <a:spcPct val="100000"/>
              </a:lnSpc>
              <a:spcBef>
                <a:spcPts val="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4pPr>
            <a:lvl5pPr marL="2286000" marR="0" lvl="4" indent="-457200" algn="l" rtl="0">
              <a:lnSpc>
                <a:spcPct val="100000"/>
              </a:lnSpc>
              <a:spcBef>
                <a:spcPts val="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5pPr>
            <a:lvl6pPr marL="2743200" marR="0" lvl="5" indent="-457200" algn="l" rtl="0">
              <a:lnSpc>
                <a:spcPct val="100000"/>
              </a:lnSpc>
              <a:spcBef>
                <a:spcPts val="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6pPr>
            <a:lvl7pPr marL="3200400" marR="0" lvl="6" indent="-457200" algn="l" rtl="0">
              <a:lnSpc>
                <a:spcPct val="100000"/>
              </a:lnSpc>
              <a:spcBef>
                <a:spcPts val="0"/>
              </a:spcBef>
              <a:spcAft>
                <a:spcPts val="0"/>
              </a:spcAft>
              <a:buClr>
                <a:schemeClr val="dk1"/>
              </a:buClr>
              <a:buSzPts val="3600"/>
              <a:buFont typeface="Verdana"/>
              <a:buAutoNum type="arabicPeriod"/>
              <a:defRPr sz="3600" b="0" i="0" u="none" strike="noStrike" cap="none">
                <a:solidFill>
                  <a:schemeClr val="dk1"/>
                </a:solidFill>
                <a:latin typeface="Arial"/>
                <a:ea typeface="Arial"/>
                <a:cs typeface="Arial"/>
                <a:sym typeface="Arial"/>
              </a:defRPr>
            </a:lvl7pPr>
            <a:lvl8pPr marL="3657600" marR="0" lvl="7" indent="-457200" algn="l" rtl="0">
              <a:lnSpc>
                <a:spcPct val="100000"/>
              </a:lnSpc>
              <a:spcBef>
                <a:spcPts val="0"/>
              </a:spcBef>
              <a:spcAft>
                <a:spcPts val="0"/>
              </a:spcAft>
              <a:buClr>
                <a:schemeClr val="dk1"/>
              </a:buClr>
              <a:buSzPts val="3600"/>
              <a:buFont typeface="Verdana"/>
              <a:buAutoNum type="alphaLcPeriod"/>
              <a:defRPr sz="3600" b="0" i="0" u="none" strike="noStrike" cap="none">
                <a:solidFill>
                  <a:schemeClr val="dk1"/>
                </a:solidFill>
                <a:latin typeface="Arial"/>
                <a:ea typeface="Arial"/>
                <a:cs typeface="Arial"/>
                <a:sym typeface="Arial"/>
              </a:defRPr>
            </a:lvl8pPr>
            <a:lvl9pPr marL="4114800" marR="0" lvl="8" indent="-457200" algn="l" rtl="0">
              <a:lnSpc>
                <a:spcPct val="100000"/>
              </a:lnSpc>
              <a:spcBef>
                <a:spcPts val="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9pPr>
          </a:lstStyle>
          <a:p>
            <a:endParaRPr/>
          </a:p>
        </p:txBody>
      </p:sp>
      <p:sp>
        <p:nvSpPr>
          <p:cNvPr id="12" name="Google Shape;12;p7"/>
          <p:cNvSpPr txBox="1">
            <a:spLocks noGrp="1"/>
          </p:cNvSpPr>
          <p:nvPr>
            <p:ph type="dt" idx="10"/>
          </p:nvPr>
        </p:nvSpPr>
        <p:spPr>
          <a:xfrm>
            <a:off x="8581960" y="6390586"/>
            <a:ext cx="2503239" cy="365125"/>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50" b="0" i="0" u="none" strike="noStrike" cap="none">
                <a:solidFill>
                  <a:srgbClr val="888888"/>
                </a:solidFill>
                <a:latin typeface="Verdana"/>
                <a:ea typeface="Verdana"/>
                <a:cs typeface="Verdana"/>
                <a:sym typeface="Verdana"/>
              </a:defRPr>
            </a:lvl1pPr>
            <a:lvl2pPr marR="0" lvl="1"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Verdana"/>
                <a:ea typeface="Verdana"/>
                <a:cs typeface="Verdana"/>
                <a:sym typeface="Verdana"/>
              </a:defRPr>
            </a:lvl2pPr>
            <a:lvl3pPr marR="0" lvl="2"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Verdana"/>
                <a:ea typeface="Verdana"/>
                <a:cs typeface="Verdana"/>
                <a:sym typeface="Verdana"/>
              </a:defRPr>
            </a:lvl3pPr>
            <a:lvl4pPr marR="0" lvl="3"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Verdana"/>
                <a:ea typeface="Verdana"/>
                <a:cs typeface="Verdana"/>
                <a:sym typeface="Verdana"/>
              </a:defRPr>
            </a:lvl4pPr>
            <a:lvl5pPr marR="0" lvl="4"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Verdana"/>
                <a:ea typeface="Verdana"/>
                <a:cs typeface="Verdana"/>
                <a:sym typeface="Verdana"/>
              </a:defRPr>
            </a:lvl5pPr>
            <a:lvl6pPr marR="0" lvl="5"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Verdana"/>
                <a:ea typeface="Verdana"/>
                <a:cs typeface="Verdana"/>
                <a:sym typeface="Verdana"/>
              </a:defRPr>
            </a:lvl6pPr>
            <a:lvl7pPr marR="0" lvl="6"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Verdana"/>
                <a:ea typeface="Verdana"/>
                <a:cs typeface="Verdana"/>
                <a:sym typeface="Verdana"/>
              </a:defRPr>
            </a:lvl7pPr>
            <a:lvl8pPr marR="0" lvl="7"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Verdana"/>
                <a:ea typeface="Verdana"/>
                <a:cs typeface="Verdana"/>
                <a:sym typeface="Verdana"/>
              </a:defRPr>
            </a:lvl8pPr>
            <a:lvl9pPr marR="0" lvl="8"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Verdana"/>
                <a:ea typeface="Verdana"/>
                <a:cs typeface="Verdana"/>
                <a:sym typeface="Verdana"/>
              </a:defRPr>
            </a:lvl9pPr>
          </a:lstStyle>
          <a:p>
            <a:endParaRPr/>
          </a:p>
        </p:txBody>
      </p:sp>
      <p:sp>
        <p:nvSpPr>
          <p:cNvPr id="13" name="Google Shape;13;p7"/>
          <p:cNvSpPr txBox="1">
            <a:spLocks noGrp="1"/>
          </p:cNvSpPr>
          <p:nvPr>
            <p:ph type="sldNum" idx="12"/>
          </p:nvPr>
        </p:nvSpPr>
        <p:spPr>
          <a:xfrm>
            <a:off x="11204254" y="6390586"/>
            <a:ext cx="778775"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1pPr>
            <a:lvl2pPr marL="0" marR="0" lvl="1" indent="0" algn="r" rtl="0">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2pPr>
            <a:lvl3pPr marL="0" marR="0" lvl="2" indent="0" algn="r" rtl="0">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3pPr>
            <a:lvl4pPr marL="0" marR="0" lvl="3" indent="0" algn="r" rtl="0">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4pPr>
            <a:lvl5pPr marL="0" marR="0" lvl="4" indent="0" algn="r" rtl="0">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5pPr>
            <a:lvl6pPr marL="0" marR="0" lvl="5" indent="0" algn="r" rtl="0">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6pPr>
            <a:lvl7pPr marL="0" marR="0" lvl="6" indent="0" algn="r" rtl="0">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7pPr>
            <a:lvl8pPr marL="0" marR="0" lvl="7" indent="0" algn="r" rtl="0">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8pPr>
            <a:lvl9pPr marL="0" marR="0" lvl="8" indent="0" algn="r" rtl="0">
              <a:lnSpc>
                <a:spcPct val="100000"/>
              </a:lnSpc>
              <a:spcBef>
                <a:spcPts val="0"/>
              </a:spcBef>
              <a:spcAft>
                <a:spcPts val="0"/>
              </a:spcAft>
              <a:buClr>
                <a:srgbClr val="000000"/>
              </a:buClr>
              <a:buSzPts val="2100"/>
              <a:buFont typeface="Arial"/>
              <a:buNone/>
              <a:defRPr sz="1050" b="0" i="0" u="none" strike="noStrike" cap="none">
                <a:solidFill>
                  <a:srgbClr val="888888"/>
                </a:solidFill>
                <a:latin typeface="Verdana"/>
                <a:ea typeface="Verdana"/>
                <a:cs typeface="Verdana"/>
                <a:sym typeface="Verdana"/>
              </a:defRPr>
            </a:lvl9pPr>
          </a:lstStyle>
          <a:p>
            <a:fld id="{00000000-1234-1234-1234-123412341234}" type="slidenum">
              <a:rPr lang="nl-NL" smtClean="0"/>
              <a:pPr/>
              <a:t>‹nr.›</a:t>
            </a:fld>
            <a:endParaRPr lang="nl-NL"/>
          </a:p>
        </p:txBody>
      </p:sp>
      <p:sp>
        <p:nvSpPr>
          <p:cNvPr id="14" name="Google Shape;14;p7"/>
          <p:cNvSpPr txBox="1"/>
          <p:nvPr/>
        </p:nvSpPr>
        <p:spPr>
          <a:xfrm>
            <a:off x="3061778" y="-1573619"/>
            <a:ext cx="0" cy="0"/>
          </a:xfrm>
          <a:prstGeom prst="rect">
            <a:avLst/>
          </a:prstGeom>
          <a:noFill/>
          <a:ln>
            <a:noFill/>
          </a:ln>
        </p:spPr>
        <p:txBody>
          <a:bodyPr spcFirstLastPara="1" wrap="square" lIns="45707" tIns="22847" rIns="45707" bIns="22847" anchor="t" anchorCtr="0">
            <a:noAutofit/>
          </a:bodyPr>
          <a:lstStyle/>
          <a:p>
            <a:pPr marL="0" marR="0" lvl="0" indent="0" algn="l" rtl="0">
              <a:lnSpc>
                <a:spcPct val="100000"/>
              </a:lnSpc>
              <a:spcBef>
                <a:spcPts val="0"/>
              </a:spcBef>
              <a:spcAft>
                <a:spcPts val="0"/>
              </a:spcAft>
              <a:buClr>
                <a:srgbClr val="000000"/>
              </a:buClr>
              <a:buSzPts val="2400"/>
              <a:buFont typeface="Arial"/>
              <a:buNone/>
            </a:pPr>
            <a:endParaRPr sz="1200" b="0" i="0" u="none" strike="noStrike" cap="none">
              <a:solidFill>
                <a:schemeClr val="dk1"/>
              </a:solidFill>
              <a:latin typeface="Verdana"/>
              <a:ea typeface="Verdana"/>
              <a:cs typeface="Verdana"/>
              <a:sym typeface="Verdana"/>
            </a:endParaRPr>
          </a:p>
        </p:txBody>
      </p:sp>
    </p:spTree>
    <p:extLst>
      <p:ext uri="{BB962C8B-B14F-4D97-AF65-F5344CB8AC3E}">
        <p14:creationId xmlns:p14="http://schemas.microsoft.com/office/powerpoint/2010/main" val="57844505"/>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7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399">
          <p15:clr>
            <a:srgbClr val="F26B43"/>
          </p15:clr>
        </p15:guide>
        <p15:guide id="2" pos="13963">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hyperlink" Target="https://www.nprd.inspraak.defensiedichtbij.nl/" TargetMode="Externa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s://www.nprd.inspraak.defensiedichtbij.nl/" TargetMode="External"/><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hyperlink" Target="http://www.defensiedichtbij.nl/onderwerpen/nationaal-programma-ruimte-voor-defensie" TargetMode="Externa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
          <p:cNvPicPr preferRelativeResize="0">
            <a:picLocks noGrp="1"/>
          </p:cNvPicPr>
          <p:nvPr>
            <p:ph type="pic" idx="2"/>
          </p:nvPr>
        </p:nvPicPr>
        <p:blipFill rotWithShape="1">
          <a:blip r:embed="rId3">
            <a:alphaModFix/>
          </a:blip>
          <a:srcRect t="51" r="6241" b="49"/>
          <a:stretch/>
        </p:blipFill>
        <p:spPr>
          <a:xfrm>
            <a:off x="0" y="447"/>
            <a:ext cx="6096000" cy="6907107"/>
          </a:xfrm>
          <a:prstGeom prst="rect">
            <a:avLst/>
          </a:prstGeom>
          <a:noFill/>
          <a:ln>
            <a:noFill/>
          </a:ln>
        </p:spPr>
      </p:pic>
      <p:sp>
        <p:nvSpPr>
          <p:cNvPr id="129" name="Google Shape;129;p1"/>
          <p:cNvSpPr txBox="1">
            <a:spLocks noGrp="1"/>
          </p:cNvSpPr>
          <p:nvPr>
            <p:ph type="ctrTitle"/>
          </p:nvPr>
        </p:nvSpPr>
        <p:spPr>
          <a:xfrm>
            <a:off x="6909474" y="1477290"/>
            <a:ext cx="4874780" cy="1326468"/>
          </a:xfrm>
          <a:prstGeom prst="rect">
            <a:avLst/>
          </a:prstGeom>
          <a:noFill/>
          <a:ln>
            <a:noFill/>
          </a:ln>
        </p:spPr>
        <p:txBody>
          <a:bodyPr spcFirstLastPara="1" wrap="square" lIns="45707" tIns="22847" rIns="45707" bIns="22847" anchor="t" anchorCtr="0">
            <a:noAutofit/>
          </a:bodyPr>
          <a:lstStyle/>
          <a:p>
            <a:pPr algn="ctr">
              <a:buSzPct val="100000"/>
            </a:pPr>
            <a:r>
              <a:rPr lang="nl-NL" sz="3400" dirty="0"/>
              <a:t>Nationaal Programma Ruimte voor Defensie</a:t>
            </a:r>
            <a:br>
              <a:rPr lang="nl-NL" sz="3400" dirty="0"/>
            </a:br>
            <a:r>
              <a:rPr lang="nl-NL" sz="3400" dirty="0"/>
              <a:t>(</a:t>
            </a:r>
            <a:r>
              <a:rPr lang="nl-NL" sz="3400" dirty="0" err="1"/>
              <a:t>NPRD</a:t>
            </a:r>
            <a:r>
              <a:rPr lang="nl-NL" sz="3400" dirty="0"/>
              <a:t>)</a:t>
            </a:r>
            <a:endParaRPr sz="3400" dirty="0"/>
          </a:p>
        </p:txBody>
      </p:sp>
      <p:pic>
        <p:nvPicPr>
          <p:cNvPr id="131" name="Google Shape;131;p1"/>
          <p:cNvPicPr preferRelativeResize="0"/>
          <p:nvPr/>
        </p:nvPicPr>
        <p:blipFill rotWithShape="1">
          <a:blip r:embed="rId4">
            <a:alphaModFix/>
          </a:blip>
          <a:srcRect/>
          <a:stretch/>
        </p:blipFill>
        <p:spPr>
          <a:xfrm>
            <a:off x="5851348" y="447"/>
            <a:ext cx="503636" cy="986461"/>
          </a:xfrm>
          <a:prstGeom prst="rect">
            <a:avLst/>
          </a:prstGeom>
          <a:noFill/>
          <a:ln>
            <a:noFill/>
          </a:ln>
        </p:spPr>
      </p:pic>
      <p:sp>
        <p:nvSpPr>
          <p:cNvPr id="7" name="Rechthoek 6"/>
          <p:cNvSpPr/>
          <p:nvPr/>
        </p:nvSpPr>
        <p:spPr>
          <a:xfrm>
            <a:off x="6756531" y="6065383"/>
            <a:ext cx="4860662" cy="646331"/>
          </a:xfrm>
          <a:prstGeom prst="rect">
            <a:avLst/>
          </a:prstGeom>
        </p:spPr>
        <p:txBody>
          <a:bodyPr wrap="square">
            <a:spAutoFit/>
          </a:bodyPr>
          <a:lstStyle/>
          <a:p>
            <a:r>
              <a:rPr lang="en-US" dirty="0" err="1">
                <a:solidFill>
                  <a:schemeClr val="bg1"/>
                </a:solidFill>
              </a:rPr>
              <a:t>Programmateam</a:t>
            </a:r>
            <a:r>
              <a:rPr lang="en-US" dirty="0">
                <a:solidFill>
                  <a:schemeClr val="bg1"/>
                </a:solidFill>
              </a:rPr>
              <a:t> </a:t>
            </a:r>
            <a:r>
              <a:rPr lang="en-US" dirty="0" err="1">
                <a:solidFill>
                  <a:schemeClr val="bg1"/>
                </a:solidFill>
              </a:rPr>
              <a:t>NPRD</a:t>
            </a:r>
            <a:endParaRPr lang="en-US" dirty="0">
              <a:solidFill>
                <a:schemeClr val="bg1"/>
              </a:solidFill>
            </a:endParaRPr>
          </a:p>
          <a:p>
            <a:r>
              <a:rPr lang="en-US" dirty="0">
                <a:solidFill>
                  <a:schemeClr val="bg1"/>
                </a:solidFill>
              </a:rPr>
              <a:t>Ministerie van Defensie                29-01-2026</a:t>
            </a:r>
            <a:endParaRPr lang="nl-NL" dirty="0">
              <a:solidFill>
                <a:schemeClr val="bg1"/>
              </a:solidFill>
            </a:endParaRPr>
          </a:p>
        </p:txBody>
      </p:sp>
      <p:sp>
        <p:nvSpPr>
          <p:cNvPr id="8" name="Rechthoek 7"/>
          <p:cNvSpPr/>
          <p:nvPr/>
        </p:nvSpPr>
        <p:spPr>
          <a:xfrm>
            <a:off x="6823206" y="3834406"/>
            <a:ext cx="4860662" cy="1200329"/>
          </a:xfrm>
          <a:prstGeom prst="rect">
            <a:avLst/>
          </a:prstGeom>
        </p:spPr>
        <p:txBody>
          <a:bodyPr wrap="square">
            <a:spAutoFit/>
          </a:bodyPr>
          <a:lstStyle/>
          <a:p>
            <a:pPr algn="ctr"/>
            <a:r>
              <a:rPr lang="nl-NL" sz="3600" dirty="0">
                <a:solidFill>
                  <a:srgbClr val="0C3E75"/>
                </a:solidFill>
              </a:rPr>
              <a:t>Informatiebijeenkomst</a:t>
            </a:r>
          </a:p>
          <a:p>
            <a:pPr algn="ctr"/>
            <a:r>
              <a:rPr lang="en-US" sz="3600" dirty="0" err="1">
                <a:solidFill>
                  <a:srgbClr val="0C3E75"/>
                </a:solidFill>
              </a:rPr>
              <a:t>Breezanddijk</a:t>
            </a:r>
            <a:endParaRPr lang="nl-NL" sz="3600" dirty="0">
              <a:solidFill>
                <a:schemeClr val="bg1"/>
              </a:solidFill>
            </a:endParaRPr>
          </a:p>
        </p:txBody>
      </p:sp>
    </p:spTree>
    <p:extLst>
      <p:ext uri="{BB962C8B-B14F-4D97-AF65-F5344CB8AC3E}">
        <p14:creationId xmlns:p14="http://schemas.microsoft.com/office/powerpoint/2010/main" val="2912677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5D7F27-9F5C-4C0F-D31A-157E1DE4AF46}"/>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2676A4-8166-BCB9-2AFE-8585B62384E1}"/>
              </a:ext>
            </a:extLst>
          </p:cNvPr>
          <p:cNvSpPr>
            <a:spLocks noGrp="1"/>
          </p:cNvSpPr>
          <p:nvPr>
            <p:ph type="title"/>
          </p:nvPr>
        </p:nvSpPr>
        <p:spPr/>
        <p:txBody>
          <a:bodyPr/>
          <a:lstStyle/>
          <a:p>
            <a:r>
              <a:rPr lang="nl-NL" dirty="0"/>
              <a:t>Eerder onderzoek</a:t>
            </a:r>
          </a:p>
        </p:txBody>
      </p:sp>
      <p:sp>
        <p:nvSpPr>
          <p:cNvPr id="4" name="Tijdelijke aanduiding voor inhoud 3">
            <a:extLst>
              <a:ext uri="{FF2B5EF4-FFF2-40B4-BE49-F238E27FC236}">
                <a16:creationId xmlns:a16="http://schemas.microsoft.com/office/drawing/2014/main" id="{5D432EC5-AB57-E35A-F399-A5DA6F883468}"/>
              </a:ext>
            </a:extLst>
          </p:cNvPr>
          <p:cNvSpPr>
            <a:spLocks noGrp="1"/>
          </p:cNvSpPr>
          <p:nvPr>
            <p:ph idx="1"/>
          </p:nvPr>
        </p:nvSpPr>
        <p:spPr>
          <a:xfrm>
            <a:off x="6757616" y="1825625"/>
            <a:ext cx="4596184" cy="4351338"/>
          </a:xfrm>
        </p:spPr>
        <p:txBody>
          <a:bodyPr>
            <a:normAutofit lnSpcReduction="10000"/>
          </a:bodyPr>
          <a:lstStyle/>
          <a:p>
            <a:pPr marL="0" indent="0">
              <a:buNone/>
            </a:pPr>
            <a:r>
              <a:rPr lang="nl-NL" dirty="0"/>
              <a:t>Op basis van het eerder onderzoek voor deze behoefte is geconstateerd dat significante effecten optreden bij woningen die een te hoge geluidbelasting krijgen. Hiervoor was verdiepend onderzoek nodig op het gebied van geluidbelasting bij woningen. Dit verdiepend onderzoek is inmiddels uitgevoerd.</a:t>
            </a:r>
            <a:endParaRPr lang="en-US" dirty="0"/>
          </a:p>
        </p:txBody>
      </p:sp>
      <p:pic>
        <p:nvPicPr>
          <p:cNvPr id="6" name="Tijdelijke aanduiding voor inhoud 5" descr="Afbeelding met kaart, tekst, atlas, diagram&#10;&#10;Door AI gegenereerde inhoud is mogelijk onjuist.">
            <a:extLst>
              <a:ext uri="{FF2B5EF4-FFF2-40B4-BE49-F238E27FC236}">
                <a16:creationId xmlns:a16="http://schemas.microsoft.com/office/drawing/2014/main" id="{C77A4BD3-EC7B-AAB3-B7DC-804A5C3C01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528175"/>
            <a:ext cx="6792057" cy="4803051"/>
          </a:xfrm>
          <a:prstGeom prst="rect">
            <a:avLst/>
          </a:prstGeom>
        </p:spPr>
      </p:pic>
    </p:spTree>
    <p:extLst>
      <p:ext uri="{BB962C8B-B14F-4D97-AF65-F5344CB8AC3E}">
        <p14:creationId xmlns:p14="http://schemas.microsoft.com/office/powerpoint/2010/main" val="1297057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B58D4-A7E7-9296-ED5B-F5B65A41E22E}"/>
              </a:ext>
            </a:extLst>
          </p:cNvPr>
          <p:cNvSpPr>
            <a:spLocks noGrp="1"/>
          </p:cNvSpPr>
          <p:nvPr>
            <p:ph type="title"/>
          </p:nvPr>
        </p:nvSpPr>
        <p:spPr>
          <a:xfrm>
            <a:off x="838200" y="365127"/>
            <a:ext cx="10515600" cy="1325563"/>
          </a:xfrm>
        </p:spPr>
        <p:txBody>
          <a:bodyPr anchor="ctr">
            <a:normAutofit/>
          </a:bodyPr>
          <a:lstStyle/>
          <a:p>
            <a:r>
              <a:rPr lang="nl-NL" sz="4000" dirty="0"/>
              <a:t>Uitgangspunten van eerder onderzoek</a:t>
            </a:r>
          </a:p>
        </p:txBody>
      </p:sp>
      <p:sp>
        <p:nvSpPr>
          <p:cNvPr id="5" name="Content Placeholder 4">
            <a:extLst>
              <a:ext uri="{FF2B5EF4-FFF2-40B4-BE49-F238E27FC236}">
                <a16:creationId xmlns:a16="http://schemas.microsoft.com/office/drawing/2014/main" id="{0349FDDD-DB1B-58DE-210E-D3E596189C2F}"/>
              </a:ext>
            </a:extLst>
          </p:cNvPr>
          <p:cNvSpPr>
            <a:spLocks noGrp="1"/>
          </p:cNvSpPr>
          <p:nvPr>
            <p:ph sz="half" idx="1"/>
          </p:nvPr>
        </p:nvSpPr>
        <p:spPr>
          <a:xfrm>
            <a:off x="838200" y="1825625"/>
            <a:ext cx="10515600" cy="4351338"/>
          </a:xfrm>
        </p:spPr>
        <p:txBody>
          <a:bodyPr>
            <a:normAutofit/>
          </a:bodyPr>
          <a:lstStyle/>
          <a:p>
            <a:pPr lvl="0"/>
            <a:r>
              <a:rPr lang="nl-NL" b="1" i="1" dirty="0"/>
              <a:t>Het vergroten van de schietintensiteit: </a:t>
            </a:r>
            <a:r>
              <a:rPr lang="nl-NL" dirty="0"/>
              <a:t>In het oorspronkelijke onderzoek is uitgegaan van 4.500 schoten met een </a:t>
            </a:r>
            <a:r>
              <a:rPr lang="nl-NL" dirty="0" err="1"/>
              <a:t>Panzer</a:t>
            </a:r>
            <a:r>
              <a:rPr lang="nl-NL" dirty="0"/>
              <a:t> Houwitser per jaar. Deze schietintensiteit leidt tot een grote geluidbelasting, op meerdere gevels van meer dan 60 dB </a:t>
            </a:r>
            <a:r>
              <a:rPr lang="nl-NL" dirty="0" err="1"/>
              <a:t>Bsdan</a:t>
            </a:r>
            <a:r>
              <a:rPr lang="nl-NL" dirty="0"/>
              <a:t>. Het is wettelijk niet mogelijk deze geluidsniveaus te vergunnen. In het ontwerp MER is geconcludeerd dat dit aantal schoten met dit type materieel niet mogelijk is.</a:t>
            </a:r>
          </a:p>
          <a:p>
            <a:pPr marL="0" lvl="0" indent="0">
              <a:buNone/>
            </a:pPr>
            <a:endParaRPr lang="nl-NL" dirty="0"/>
          </a:p>
          <a:p>
            <a:pPr lvl="0"/>
            <a:endParaRPr lang="nl-NL" b="1" i="1" dirty="0"/>
          </a:p>
          <a:p>
            <a:pPr marL="0" lvl="0" indent="0">
              <a:buNone/>
            </a:pPr>
            <a:endParaRPr lang="nl-NL" sz="1400" dirty="0"/>
          </a:p>
        </p:txBody>
      </p:sp>
    </p:spTree>
    <p:extLst>
      <p:ext uri="{BB962C8B-B14F-4D97-AF65-F5344CB8AC3E}">
        <p14:creationId xmlns:p14="http://schemas.microsoft.com/office/powerpoint/2010/main" val="39448410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7F76DF1-B57E-1EF7-6C19-5AC00B6EB8B1}"/>
              </a:ext>
            </a:extLst>
          </p:cNvPr>
          <p:cNvSpPr>
            <a:spLocks noGrp="1"/>
          </p:cNvSpPr>
          <p:nvPr>
            <p:ph type="title"/>
          </p:nvPr>
        </p:nvSpPr>
        <p:spPr/>
        <p:txBody>
          <a:bodyPr/>
          <a:lstStyle/>
          <a:p>
            <a:r>
              <a:rPr lang="en-US" dirty="0" err="1"/>
              <a:t>Onderzoeksopzet</a:t>
            </a:r>
            <a:endParaRPr lang="en-US" dirty="0"/>
          </a:p>
        </p:txBody>
      </p:sp>
      <p:sp>
        <p:nvSpPr>
          <p:cNvPr id="4" name="Tijdelijke aanduiding voor inhoud 2">
            <a:extLst>
              <a:ext uri="{FF2B5EF4-FFF2-40B4-BE49-F238E27FC236}">
                <a16:creationId xmlns:a16="http://schemas.microsoft.com/office/drawing/2014/main" id="{9248A5A1-5489-A171-7267-FD667792AAD3}"/>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00587C"/>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rgbClr val="00587C"/>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00587C"/>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00587C"/>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00587C"/>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err="1"/>
              <a:t>Kwantitatief</a:t>
            </a:r>
            <a:r>
              <a:rPr lang="en-US" dirty="0"/>
              <a:t> </a:t>
            </a:r>
            <a:r>
              <a:rPr lang="en-US" dirty="0" err="1"/>
              <a:t>onderzoek</a:t>
            </a:r>
            <a:r>
              <a:rPr lang="en-US" dirty="0"/>
              <a:t>:	</a:t>
            </a:r>
          </a:p>
          <a:p>
            <a:pPr>
              <a:buFontTx/>
              <a:buChar char="-"/>
            </a:pPr>
            <a:r>
              <a:rPr lang="en-US" dirty="0" err="1"/>
              <a:t>Geluidhinder</a:t>
            </a:r>
            <a:r>
              <a:rPr lang="en-US" dirty="0"/>
              <a:t> </a:t>
            </a:r>
          </a:p>
          <a:p>
            <a:pPr>
              <a:buFontTx/>
              <a:buChar char="-"/>
            </a:pPr>
            <a:endParaRPr lang="en-US" dirty="0"/>
          </a:p>
          <a:p>
            <a:pPr marL="0" indent="0">
              <a:buFont typeface="Arial" panose="020B0604020202020204" pitchFamily="34" charset="0"/>
              <a:buNone/>
            </a:pPr>
            <a:r>
              <a:rPr lang="en-US" dirty="0" err="1"/>
              <a:t>Kwalitatief</a:t>
            </a:r>
            <a:r>
              <a:rPr lang="en-US" dirty="0"/>
              <a:t> </a:t>
            </a:r>
            <a:r>
              <a:rPr lang="en-US" dirty="0" err="1"/>
              <a:t>onderzoek</a:t>
            </a:r>
            <a:r>
              <a:rPr lang="en-US" dirty="0"/>
              <a:t> </a:t>
            </a:r>
            <a:r>
              <a:rPr lang="en-US" dirty="0" err="1"/>
              <a:t>naar</a:t>
            </a:r>
            <a:r>
              <a:rPr lang="en-US" dirty="0"/>
              <a:t>:</a:t>
            </a:r>
          </a:p>
          <a:p>
            <a:pPr>
              <a:buFontTx/>
              <a:buChar char="-"/>
            </a:pPr>
            <a:r>
              <a:rPr lang="en-US" dirty="0" err="1"/>
              <a:t>Gezondheid</a:t>
            </a:r>
            <a:r>
              <a:rPr lang="en-US" dirty="0"/>
              <a:t> en </a:t>
            </a:r>
            <a:r>
              <a:rPr lang="en-US" dirty="0" err="1"/>
              <a:t>veiligheid</a:t>
            </a:r>
            <a:endParaRPr lang="en-US" dirty="0"/>
          </a:p>
          <a:p>
            <a:pPr>
              <a:buFontTx/>
              <a:buChar char="-"/>
            </a:pPr>
            <a:r>
              <a:rPr lang="en-US" dirty="0" err="1"/>
              <a:t>Waterkwaliteit</a:t>
            </a:r>
            <a:endParaRPr lang="en-US" dirty="0"/>
          </a:p>
          <a:p>
            <a:pPr>
              <a:buFontTx/>
              <a:buChar char="-"/>
            </a:pPr>
            <a:r>
              <a:rPr lang="en-US" dirty="0" err="1"/>
              <a:t>Natuur</a:t>
            </a:r>
            <a:r>
              <a:rPr lang="en-US" dirty="0"/>
              <a:t> en </a:t>
            </a:r>
            <a:r>
              <a:rPr lang="en-US" dirty="0" err="1"/>
              <a:t>werelderfgoed</a:t>
            </a:r>
            <a:endParaRPr lang="en-US" dirty="0"/>
          </a:p>
          <a:p>
            <a:pPr>
              <a:buFontTx/>
              <a:buChar char="-"/>
            </a:pPr>
            <a:r>
              <a:rPr lang="en-US" dirty="0" err="1"/>
              <a:t>Ruimtegebruik</a:t>
            </a:r>
            <a:r>
              <a:rPr lang="en-US" dirty="0"/>
              <a:t> op het </a:t>
            </a:r>
            <a:r>
              <a:rPr lang="en-US" dirty="0" err="1"/>
              <a:t>IJsselmeer</a:t>
            </a:r>
            <a:endParaRPr lang="en-US" dirty="0"/>
          </a:p>
          <a:p>
            <a:pPr>
              <a:buFontTx/>
              <a:buChar char="-"/>
            </a:pPr>
            <a:r>
              <a:rPr lang="en-US" dirty="0" err="1"/>
              <a:t>Raakvlakken</a:t>
            </a:r>
            <a:endParaRPr lang="en-US" dirty="0"/>
          </a:p>
          <a:p>
            <a:endParaRPr lang="en-US" dirty="0"/>
          </a:p>
        </p:txBody>
      </p:sp>
      <p:graphicFrame>
        <p:nvGraphicFramePr>
          <p:cNvPr id="5" name="Tabel 4">
            <a:extLst>
              <a:ext uri="{FF2B5EF4-FFF2-40B4-BE49-F238E27FC236}">
                <a16:creationId xmlns:a16="http://schemas.microsoft.com/office/drawing/2014/main" id="{543F9CE3-EE6F-15C0-6E7D-83819E146BB6}"/>
              </a:ext>
            </a:extLst>
          </p:cNvPr>
          <p:cNvGraphicFramePr>
            <a:graphicFrameLocks noGrp="1"/>
          </p:cNvGraphicFramePr>
          <p:nvPr/>
        </p:nvGraphicFramePr>
        <p:xfrm>
          <a:off x="7010400" y="208721"/>
          <a:ext cx="5181600" cy="6569760"/>
        </p:xfrm>
        <a:graphic>
          <a:graphicData uri="http://schemas.openxmlformats.org/drawingml/2006/table">
            <a:tbl>
              <a:tblPr firstRow="1" firstCol="1" bandRow="1"/>
              <a:tblGrid>
                <a:gridCol w="5181600">
                  <a:extLst>
                    <a:ext uri="{9D8B030D-6E8A-4147-A177-3AD203B41FA5}">
                      <a16:colId xmlns:a16="http://schemas.microsoft.com/office/drawing/2014/main" val="327024683"/>
                    </a:ext>
                  </a:extLst>
                </a:gridCol>
              </a:tblGrid>
              <a:tr h="277051">
                <a:tc>
                  <a:txBody>
                    <a:bodyPr/>
                    <a:lstStyle/>
                    <a:p>
                      <a:pPr algn="just">
                        <a:buNone/>
                      </a:pPr>
                      <a:r>
                        <a:rPr lang="nl-NL" sz="12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Thema </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00628F"/>
                    </a:solidFill>
                  </a:tcPr>
                </a:tc>
                <a:extLst>
                  <a:ext uri="{0D108BD9-81ED-4DB2-BD59-A6C34878D82A}">
                    <a16:rowId xmlns:a16="http://schemas.microsoft.com/office/drawing/2014/main" val="1873821609"/>
                  </a:ext>
                </a:extLst>
              </a:tr>
              <a:tr h="277051">
                <a:tc>
                  <a:txBody>
                    <a:bodyPr/>
                    <a:lstStyle/>
                    <a:p>
                      <a:pPr algn="just">
                        <a:buNone/>
                      </a:pPr>
                      <a:r>
                        <a:rPr lang="nl-NL" sz="12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00628F"/>
                    </a:solidFill>
                  </a:tcPr>
                </a:tc>
                <a:extLst>
                  <a:ext uri="{0D108BD9-81ED-4DB2-BD59-A6C34878D82A}">
                    <a16:rowId xmlns:a16="http://schemas.microsoft.com/office/drawing/2014/main" val="3559050137"/>
                  </a:ext>
                </a:extLst>
              </a:tr>
              <a:tr h="277051">
                <a:tc>
                  <a:txBody>
                    <a:bodyPr/>
                    <a:lstStyle/>
                    <a:p>
                      <a:pPr algn="just">
                        <a:buNone/>
                      </a:pPr>
                      <a:r>
                        <a:rPr lang="nl-NL"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Gezonde en veilige leefomgeving</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extLst>
                  <a:ext uri="{0D108BD9-81ED-4DB2-BD59-A6C34878D82A}">
                    <a16:rowId xmlns:a16="http://schemas.microsoft.com/office/drawing/2014/main" val="3589291846"/>
                  </a:ext>
                </a:extLst>
              </a:tr>
              <a:tr h="277051">
                <a:tc>
                  <a:txBody>
                    <a:bodyPr/>
                    <a:lstStyle/>
                    <a:p>
                      <a:pPr algn="just">
                        <a:buNone/>
                      </a:pPr>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Geluid - hinder</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extLst>
                  <a:ext uri="{0D108BD9-81ED-4DB2-BD59-A6C34878D82A}">
                    <a16:rowId xmlns:a16="http://schemas.microsoft.com/office/drawing/2014/main" val="1268515351"/>
                  </a:ext>
                </a:extLst>
              </a:tr>
              <a:tr h="277051">
                <a:tc>
                  <a:txBody>
                    <a:bodyPr/>
                    <a:lstStyle/>
                    <a:p>
                      <a:pPr algn="just">
                        <a:buNone/>
                      </a:pPr>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Geluid - stiltegebieden</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extLst>
                  <a:ext uri="{0D108BD9-81ED-4DB2-BD59-A6C34878D82A}">
                    <a16:rowId xmlns:a16="http://schemas.microsoft.com/office/drawing/2014/main" val="3167496352"/>
                  </a:ext>
                </a:extLst>
              </a:tr>
              <a:tr h="277051">
                <a:tc>
                  <a:txBody>
                    <a:bodyPr/>
                    <a:lstStyle/>
                    <a:p>
                      <a:pPr algn="just">
                        <a:buNone/>
                      </a:pPr>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Trillingen</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extLst>
                  <a:ext uri="{0D108BD9-81ED-4DB2-BD59-A6C34878D82A}">
                    <a16:rowId xmlns:a16="http://schemas.microsoft.com/office/drawing/2014/main" val="2185521414"/>
                  </a:ext>
                </a:extLst>
              </a:tr>
              <a:tr h="277051">
                <a:tc>
                  <a:txBody>
                    <a:bodyPr/>
                    <a:lstStyle/>
                    <a:p>
                      <a:pPr algn="just">
                        <a:buNone/>
                      </a:pPr>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Luchtkwaliteit</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extLst>
                  <a:ext uri="{0D108BD9-81ED-4DB2-BD59-A6C34878D82A}">
                    <a16:rowId xmlns:a16="http://schemas.microsoft.com/office/drawing/2014/main" val="3838888773"/>
                  </a:ext>
                </a:extLst>
              </a:tr>
              <a:tr h="277051">
                <a:tc>
                  <a:txBody>
                    <a:bodyPr/>
                    <a:lstStyle/>
                    <a:p>
                      <a:pPr algn="just">
                        <a:buNone/>
                      </a:pPr>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Impact activiteit omgevingsveiligheid</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extLst>
                  <a:ext uri="{0D108BD9-81ED-4DB2-BD59-A6C34878D82A}">
                    <a16:rowId xmlns:a16="http://schemas.microsoft.com/office/drawing/2014/main" val="3329490056"/>
                  </a:ext>
                </a:extLst>
              </a:tr>
              <a:tr h="277051">
                <a:tc>
                  <a:txBody>
                    <a:bodyPr/>
                    <a:lstStyle/>
                    <a:p>
                      <a:pPr algn="just">
                        <a:buNone/>
                      </a:pPr>
                      <a:r>
                        <a:rPr lang="nl-NL"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Bodem en water</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extLst>
                  <a:ext uri="{0D108BD9-81ED-4DB2-BD59-A6C34878D82A}">
                    <a16:rowId xmlns:a16="http://schemas.microsoft.com/office/drawing/2014/main" val="2449144101"/>
                  </a:ext>
                </a:extLst>
              </a:tr>
              <a:tr h="277051">
                <a:tc>
                  <a:txBody>
                    <a:bodyPr/>
                    <a:lstStyle/>
                    <a:p>
                      <a:pPr algn="just">
                        <a:buNone/>
                      </a:pPr>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Oppervlaktewater</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extLst>
                  <a:ext uri="{0D108BD9-81ED-4DB2-BD59-A6C34878D82A}">
                    <a16:rowId xmlns:a16="http://schemas.microsoft.com/office/drawing/2014/main" val="2612511614"/>
                  </a:ext>
                </a:extLst>
              </a:tr>
              <a:tr h="277051">
                <a:tc>
                  <a:txBody>
                    <a:bodyPr/>
                    <a:lstStyle/>
                    <a:p>
                      <a:pPr algn="just">
                        <a:buNone/>
                      </a:pPr>
                      <a:r>
                        <a:rPr lang="nl-NL"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Natuur, landschap en cultureel erfgoed </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extLst>
                  <a:ext uri="{0D108BD9-81ED-4DB2-BD59-A6C34878D82A}">
                    <a16:rowId xmlns:a16="http://schemas.microsoft.com/office/drawing/2014/main" val="3431184498"/>
                  </a:ext>
                </a:extLst>
              </a:tr>
              <a:tr h="277051">
                <a:tc>
                  <a:txBody>
                    <a:bodyPr/>
                    <a:lstStyle/>
                    <a:p>
                      <a:pPr algn="just">
                        <a:buNone/>
                      </a:pPr>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Natura 2000</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extLst>
                  <a:ext uri="{0D108BD9-81ED-4DB2-BD59-A6C34878D82A}">
                    <a16:rowId xmlns:a16="http://schemas.microsoft.com/office/drawing/2014/main" val="610040553"/>
                  </a:ext>
                </a:extLst>
              </a:tr>
              <a:tr h="277051">
                <a:tc>
                  <a:txBody>
                    <a:bodyPr/>
                    <a:lstStyle/>
                    <a:p>
                      <a:pPr algn="just">
                        <a:buNone/>
                      </a:pPr>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Cultureel erfgoed</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extLst>
                  <a:ext uri="{0D108BD9-81ED-4DB2-BD59-A6C34878D82A}">
                    <a16:rowId xmlns:a16="http://schemas.microsoft.com/office/drawing/2014/main" val="1102250378"/>
                  </a:ext>
                </a:extLst>
              </a:tr>
              <a:tr h="277051">
                <a:tc>
                  <a:txBody>
                    <a:bodyPr/>
                    <a:lstStyle/>
                    <a:p>
                      <a:pPr algn="just">
                        <a:buNone/>
                      </a:pPr>
                      <a:r>
                        <a:rPr lang="nl-NL"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Ruimtegebruik</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extLst>
                  <a:ext uri="{0D108BD9-81ED-4DB2-BD59-A6C34878D82A}">
                    <a16:rowId xmlns:a16="http://schemas.microsoft.com/office/drawing/2014/main" val="2664953020"/>
                  </a:ext>
                </a:extLst>
              </a:tr>
              <a:tr h="277051">
                <a:tc>
                  <a:txBody>
                    <a:bodyPr/>
                    <a:lstStyle/>
                    <a:p>
                      <a:pPr algn="just">
                        <a:buNone/>
                      </a:pPr>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Recreatie/scheepvaart</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extLst>
                  <a:ext uri="{0D108BD9-81ED-4DB2-BD59-A6C34878D82A}">
                    <a16:rowId xmlns:a16="http://schemas.microsoft.com/office/drawing/2014/main" val="3397447508"/>
                  </a:ext>
                </a:extLst>
              </a:tr>
              <a:tr h="277051">
                <a:tc>
                  <a:txBody>
                    <a:bodyPr/>
                    <a:lstStyle/>
                    <a:p>
                      <a:pPr algn="just">
                        <a:buNone/>
                      </a:pPr>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Visserij</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extLst>
                  <a:ext uri="{0D108BD9-81ED-4DB2-BD59-A6C34878D82A}">
                    <a16:rowId xmlns:a16="http://schemas.microsoft.com/office/drawing/2014/main" val="3550542953"/>
                  </a:ext>
                </a:extLst>
              </a:tr>
              <a:tr h="277051">
                <a:tc>
                  <a:txBody>
                    <a:bodyPr/>
                    <a:lstStyle/>
                    <a:p>
                      <a:pPr algn="just">
                        <a:buNone/>
                      </a:pPr>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Olieplatforms</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extLst>
                  <a:ext uri="{0D108BD9-81ED-4DB2-BD59-A6C34878D82A}">
                    <a16:rowId xmlns:a16="http://schemas.microsoft.com/office/drawing/2014/main" val="3604765922"/>
                  </a:ext>
                </a:extLst>
              </a:tr>
              <a:tr h="277051">
                <a:tc>
                  <a:txBody>
                    <a:bodyPr/>
                    <a:lstStyle/>
                    <a:p>
                      <a:pPr algn="just">
                        <a:buNone/>
                      </a:pPr>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Wonen</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extLst>
                  <a:ext uri="{0D108BD9-81ED-4DB2-BD59-A6C34878D82A}">
                    <a16:rowId xmlns:a16="http://schemas.microsoft.com/office/drawing/2014/main" val="618445969"/>
                  </a:ext>
                </a:extLst>
              </a:tr>
              <a:tr h="277051">
                <a:tc>
                  <a:txBody>
                    <a:bodyPr/>
                    <a:lstStyle/>
                    <a:p>
                      <a:pPr algn="just">
                        <a:buNone/>
                      </a:pPr>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Luchtvaart</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extLst>
                  <a:ext uri="{0D108BD9-81ED-4DB2-BD59-A6C34878D82A}">
                    <a16:rowId xmlns:a16="http://schemas.microsoft.com/office/drawing/2014/main" val="3222851831"/>
                  </a:ext>
                </a:extLst>
              </a:tr>
              <a:tr h="277051">
                <a:tc>
                  <a:txBody>
                    <a:bodyPr/>
                    <a:lstStyle/>
                    <a:p>
                      <a:pPr algn="just">
                        <a:buNone/>
                      </a:pPr>
                      <a:r>
                        <a:rPr lang="nl-NL"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Energienetwerken</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extLst>
                  <a:ext uri="{0D108BD9-81ED-4DB2-BD59-A6C34878D82A}">
                    <a16:rowId xmlns:a16="http://schemas.microsoft.com/office/drawing/2014/main" val="497452925"/>
                  </a:ext>
                </a:extLst>
              </a:tr>
              <a:tr h="277051">
                <a:tc>
                  <a:txBody>
                    <a:bodyPr/>
                    <a:lstStyle/>
                    <a:p>
                      <a:pPr algn="just">
                        <a:buNone/>
                      </a:pPr>
                      <a:r>
                        <a:rPr lang="nl-NL"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Defensiespecifiek</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extLst>
                  <a:ext uri="{0D108BD9-81ED-4DB2-BD59-A6C34878D82A}">
                    <a16:rowId xmlns:a16="http://schemas.microsoft.com/office/drawing/2014/main" val="2775507527"/>
                  </a:ext>
                </a:extLst>
              </a:tr>
              <a:tr h="277051">
                <a:tc>
                  <a:txBody>
                    <a:bodyPr/>
                    <a:lstStyle/>
                    <a:p>
                      <a:pPr algn="just">
                        <a:buNone/>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Geschiktheid voor militair gebruik</a:t>
                      </a:r>
                      <a:endParaRPr lang="nl-NL" sz="12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extLst>
                  <a:ext uri="{0D108BD9-81ED-4DB2-BD59-A6C34878D82A}">
                    <a16:rowId xmlns:a16="http://schemas.microsoft.com/office/drawing/2014/main" val="2195056152"/>
                  </a:ext>
                </a:extLst>
              </a:tr>
              <a:tr h="277051">
                <a:tc>
                  <a:txBody>
                    <a:bodyPr/>
                    <a:lstStyle/>
                    <a:p>
                      <a:pPr algn="just">
                        <a:buNone/>
                      </a:pPr>
                      <a:r>
                        <a:rPr lang="nl-NL"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Raakvlakken</a:t>
                      </a:r>
                      <a:endParaRPr lang="nl-NL" sz="12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extLst>
                  <a:ext uri="{0D108BD9-81ED-4DB2-BD59-A6C34878D82A}">
                    <a16:rowId xmlns:a16="http://schemas.microsoft.com/office/drawing/2014/main" val="2745692984"/>
                  </a:ext>
                </a:extLst>
              </a:tr>
              <a:tr h="197587">
                <a:tc>
                  <a:txBody>
                    <a:bodyPr/>
                    <a:lstStyle/>
                    <a:p>
                      <a:pPr algn="just">
                        <a:buNone/>
                      </a:pPr>
                      <a:r>
                        <a:rPr lang="nl-NL"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Interferentie met </a:t>
                      </a:r>
                      <a:r>
                        <a:rPr lang="nl-NL" sz="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rijksbelangen</a:t>
                      </a:r>
                      <a:endParaRPr lang="nl-NL" sz="12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extLst>
                  <a:ext uri="{0D108BD9-81ED-4DB2-BD59-A6C34878D82A}">
                    <a16:rowId xmlns:a16="http://schemas.microsoft.com/office/drawing/2014/main" val="2524271610"/>
                  </a:ext>
                </a:extLst>
              </a:tr>
            </a:tbl>
          </a:graphicData>
        </a:graphic>
      </p:graphicFrame>
    </p:spTree>
    <p:extLst>
      <p:ext uri="{BB962C8B-B14F-4D97-AF65-F5344CB8AC3E}">
        <p14:creationId xmlns:p14="http://schemas.microsoft.com/office/powerpoint/2010/main" val="1768067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02CFB9-0442-23E7-DC8E-75D6819A3B2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C93842B-44E6-D03C-E676-1BB677F32FC1}"/>
              </a:ext>
            </a:extLst>
          </p:cNvPr>
          <p:cNvSpPr>
            <a:spLocks noGrp="1"/>
          </p:cNvSpPr>
          <p:nvPr>
            <p:ph type="title"/>
          </p:nvPr>
        </p:nvSpPr>
        <p:spPr/>
        <p:txBody>
          <a:bodyPr/>
          <a:lstStyle/>
          <a:p>
            <a:r>
              <a:rPr lang="nl-NL" dirty="0"/>
              <a:t>Uitgangspunt herijkte berekening</a:t>
            </a:r>
          </a:p>
        </p:txBody>
      </p:sp>
      <p:sp>
        <p:nvSpPr>
          <p:cNvPr id="3" name="Tijdelijke aanduiding voor inhoud 2">
            <a:extLst>
              <a:ext uri="{FF2B5EF4-FFF2-40B4-BE49-F238E27FC236}">
                <a16:creationId xmlns:a16="http://schemas.microsoft.com/office/drawing/2014/main" id="{5FB1DA6C-0AD7-B9CA-5A1B-868BC8DC8D66}"/>
              </a:ext>
            </a:extLst>
          </p:cNvPr>
          <p:cNvSpPr>
            <a:spLocks noGrp="1"/>
          </p:cNvSpPr>
          <p:nvPr>
            <p:ph sz="half" idx="1"/>
          </p:nvPr>
        </p:nvSpPr>
        <p:spPr/>
        <p:txBody>
          <a:bodyPr>
            <a:normAutofit fontScale="92500"/>
          </a:bodyPr>
          <a:lstStyle/>
          <a:p>
            <a:r>
              <a:rPr lang="nl-NL" dirty="0"/>
              <a:t>Berekening is ingestoken op het bepalen van een ‘kantelpunt’. Afhankelijk van de maximaal te vergunnen geluidswaarde, is een aantal schoten bepaald. Defensie heeft vervolgens bepaald of dit aantal schoten voldoende is om de behoefte in te vullen.</a:t>
            </a:r>
          </a:p>
          <a:p>
            <a:endParaRPr lang="nl-NL" dirty="0"/>
          </a:p>
          <a:p>
            <a:r>
              <a:rPr lang="nl-NL" dirty="0"/>
              <a:t>Uitgangspunt is dat er géén woningen gesloopt worden.</a:t>
            </a:r>
          </a:p>
        </p:txBody>
      </p:sp>
      <p:sp>
        <p:nvSpPr>
          <p:cNvPr id="4" name="Tijdelijke aanduiding voor inhoud 3">
            <a:extLst>
              <a:ext uri="{FF2B5EF4-FFF2-40B4-BE49-F238E27FC236}">
                <a16:creationId xmlns:a16="http://schemas.microsoft.com/office/drawing/2014/main" id="{79C96661-FB10-6F50-BF32-D81BD8D4B56B}"/>
              </a:ext>
            </a:extLst>
          </p:cNvPr>
          <p:cNvSpPr>
            <a:spLocks noGrp="1"/>
          </p:cNvSpPr>
          <p:nvPr>
            <p:ph sz="half" idx="2"/>
          </p:nvPr>
        </p:nvSpPr>
        <p:spPr/>
        <p:txBody>
          <a:bodyPr>
            <a:normAutofit fontScale="92500"/>
          </a:bodyPr>
          <a:lstStyle/>
          <a:p>
            <a:r>
              <a:rPr lang="nl-NL" dirty="0"/>
              <a:t>De maximaal te vergunnen  geluidbelasting varieert (55 dB </a:t>
            </a:r>
            <a:r>
              <a:rPr lang="nl-NL" dirty="0" err="1"/>
              <a:t>Bsdan</a:t>
            </a:r>
            <a:r>
              <a:rPr lang="nl-NL" dirty="0"/>
              <a:t> of 60 </a:t>
            </a:r>
            <a:r>
              <a:rPr lang="nl-NL" dirty="0" err="1"/>
              <a:t>Bsdan</a:t>
            </a:r>
            <a:r>
              <a:rPr lang="nl-NL" dirty="0"/>
              <a:t>).</a:t>
            </a:r>
          </a:p>
          <a:p>
            <a:r>
              <a:rPr lang="nl-NL" dirty="0"/>
              <a:t>In het onderzoek zijn verruimingen onderzocht naar 55 dB </a:t>
            </a:r>
            <a:r>
              <a:rPr lang="nl-NL" dirty="0" err="1"/>
              <a:t>Bsdan</a:t>
            </a:r>
            <a:r>
              <a:rPr lang="nl-NL" dirty="0"/>
              <a:t> en 60 dB </a:t>
            </a:r>
            <a:r>
              <a:rPr lang="nl-NL" dirty="0" err="1"/>
              <a:t>Bsdan</a:t>
            </a:r>
            <a:r>
              <a:rPr lang="nl-NL" dirty="0"/>
              <a:t> (dit laatste is bijvoorbeeld mogelijk op het ASK en ISK).</a:t>
            </a:r>
          </a:p>
        </p:txBody>
      </p:sp>
    </p:spTree>
    <p:extLst>
      <p:ext uri="{BB962C8B-B14F-4D97-AF65-F5344CB8AC3E}">
        <p14:creationId xmlns:p14="http://schemas.microsoft.com/office/powerpoint/2010/main" val="36237387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EAE708-6FB0-0CE7-A2B1-404BF1E63973}"/>
              </a:ext>
            </a:extLst>
          </p:cNvPr>
          <p:cNvSpPr>
            <a:spLocks noGrp="1"/>
          </p:cNvSpPr>
          <p:nvPr>
            <p:ph type="title"/>
          </p:nvPr>
        </p:nvSpPr>
        <p:spPr/>
        <p:txBody>
          <a:bodyPr/>
          <a:lstStyle/>
          <a:p>
            <a:r>
              <a:rPr lang="en-US" dirty="0" err="1"/>
              <a:t>Uitgangspunt</a:t>
            </a:r>
            <a:r>
              <a:rPr lang="en-US" dirty="0"/>
              <a:t> </a:t>
            </a:r>
            <a:r>
              <a:rPr lang="en-US" dirty="0" err="1"/>
              <a:t>herijkte</a:t>
            </a:r>
            <a:r>
              <a:rPr lang="en-US" dirty="0"/>
              <a:t> </a:t>
            </a:r>
            <a:r>
              <a:rPr lang="en-US" dirty="0" err="1"/>
              <a:t>berekening</a:t>
            </a:r>
            <a:endParaRPr lang="en-US" dirty="0"/>
          </a:p>
        </p:txBody>
      </p:sp>
      <p:sp>
        <p:nvSpPr>
          <p:cNvPr id="3" name="Tijdelijke aanduiding voor inhoud 2">
            <a:extLst>
              <a:ext uri="{FF2B5EF4-FFF2-40B4-BE49-F238E27FC236}">
                <a16:creationId xmlns:a16="http://schemas.microsoft.com/office/drawing/2014/main" id="{59D1F72E-7ACD-F2C6-BF88-08E063076286}"/>
              </a:ext>
            </a:extLst>
          </p:cNvPr>
          <p:cNvSpPr>
            <a:spLocks noGrp="1"/>
          </p:cNvSpPr>
          <p:nvPr>
            <p:ph sz="half" idx="1"/>
          </p:nvPr>
        </p:nvSpPr>
        <p:spPr/>
        <p:txBody>
          <a:bodyPr>
            <a:normAutofit fontScale="92500"/>
          </a:bodyPr>
          <a:lstStyle/>
          <a:p>
            <a:endParaRPr lang="en-US"/>
          </a:p>
        </p:txBody>
      </p:sp>
      <p:sp>
        <p:nvSpPr>
          <p:cNvPr id="4" name="Tijdelijke aanduiding voor inhoud 3">
            <a:extLst>
              <a:ext uri="{FF2B5EF4-FFF2-40B4-BE49-F238E27FC236}">
                <a16:creationId xmlns:a16="http://schemas.microsoft.com/office/drawing/2014/main" id="{E07AE2B5-8063-5E32-B1AE-BFDB4A1918C2}"/>
              </a:ext>
            </a:extLst>
          </p:cNvPr>
          <p:cNvSpPr>
            <a:spLocks noGrp="1"/>
          </p:cNvSpPr>
          <p:nvPr>
            <p:ph sz="half" idx="2"/>
          </p:nvPr>
        </p:nvSpPr>
        <p:spPr/>
        <p:txBody>
          <a:bodyPr>
            <a:normAutofit fontScale="92500"/>
          </a:bodyPr>
          <a:lstStyle/>
          <a:p>
            <a:pPr marL="0" indent="0">
              <a:buNone/>
            </a:pPr>
            <a:r>
              <a:rPr lang="nl-NL" dirty="0"/>
              <a:t>Er zijn geluidberekeningen uitgevoerd voor twee bedrijfssituaties, met wapengebruik waarbij</a:t>
            </a:r>
          </a:p>
          <a:p>
            <a:pPr lvl="0"/>
            <a:r>
              <a:rPr lang="nl-NL" dirty="0"/>
              <a:t>de geluidbelasting </a:t>
            </a:r>
            <a:r>
              <a:rPr lang="nl-NL" dirty="0" err="1"/>
              <a:t>B</a:t>
            </a:r>
            <a:r>
              <a:rPr lang="nl-NL" baseline="-25000" dirty="0" err="1"/>
              <a:t>s,dan</a:t>
            </a:r>
            <a:r>
              <a:rPr lang="nl-NL" dirty="0"/>
              <a:t> ter plaatse van geluidgevoelige bestemmingen maximaal 55 dB bedraagt;</a:t>
            </a:r>
          </a:p>
          <a:p>
            <a:pPr lvl="0"/>
            <a:r>
              <a:rPr lang="nl-NL" dirty="0"/>
              <a:t>de geluidbelasting </a:t>
            </a:r>
            <a:r>
              <a:rPr lang="nl-NL" dirty="0" err="1"/>
              <a:t>B</a:t>
            </a:r>
            <a:r>
              <a:rPr lang="nl-NL" baseline="-25000" dirty="0" err="1"/>
              <a:t>s,dan</a:t>
            </a:r>
            <a:r>
              <a:rPr lang="nl-NL" dirty="0"/>
              <a:t> ter plaatse van geluidgevoelige bestemmingen maximaal 60 dB bedraagt.</a:t>
            </a:r>
          </a:p>
          <a:p>
            <a:endParaRPr lang="en-US" dirty="0"/>
          </a:p>
        </p:txBody>
      </p:sp>
      <p:pic>
        <p:nvPicPr>
          <p:cNvPr id="6" name="Afbeelding 5" descr="Afbeelding met kaart, tekst, atlas&#10;&#10;Door AI gegenereerde inhoud is mogelijk onjuist.">
            <a:extLst>
              <a:ext uri="{FF2B5EF4-FFF2-40B4-BE49-F238E27FC236}">
                <a16:creationId xmlns:a16="http://schemas.microsoft.com/office/drawing/2014/main" id="{608C3617-D8DA-F362-81DF-6E3C70E21B92}"/>
              </a:ext>
            </a:extLst>
          </p:cNvPr>
          <p:cNvPicPr>
            <a:picLocks noChangeAspect="1"/>
          </p:cNvPicPr>
          <p:nvPr/>
        </p:nvPicPr>
        <p:blipFill>
          <a:blip r:embed="rId2"/>
          <a:stretch>
            <a:fillRect/>
          </a:stretch>
        </p:blipFill>
        <p:spPr>
          <a:xfrm>
            <a:off x="189545" y="1636480"/>
            <a:ext cx="4915153" cy="4540483"/>
          </a:xfrm>
          <a:prstGeom prst="rect">
            <a:avLst/>
          </a:prstGeom>
        </p:spPr>
      </p:pic>
    </p:spTree>
    <p:extLst>
      <p:ext uri="{BB962C8B-B14F-4D97-AF65-F5344CB8AC3E}">
        <p14:creationId xmlns:p14="http://schemas.microsoft.com/office/powerpoint/2010/main" val="32499832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5A8AD-E295-FB1D-46AE-BCF3A052D30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8194144-6AD8-5E95-1949-E4EEE048CB4C}"/>
              </a:ext>
            </a:extLst>
          </p:cNvPr>
          <p:cNvSpPr>
            <a:spLocks noGrp="1"/>
          </p:cNvSpPr>
          <p:nvPr>
            <p:ph type="title"/>
          </p:nvPr>
        </p:nvSpPr>
        <p:spPr>
          <a:xfrm>
            <a:off x="838200" y="365125"/>
            <a:ext cx="10515600" cy="872717"/>
          </a:xfrm>
        </p:spPr>
        <p:txBody>
          <a:bodyPr>
            <a:normAutofit fontScale="90000"/>
          </a:bodyPr>
          <a:lstStyle/>
          <a:p>
            <a:r>
              <a:rPr lang="nl-NL" dirty="0"/>
              <a:t>Resultaten nader onderzoek – grenswaarde 55 dB (links) en 60 dB (rechts)</a:t>
            </a:r>
          </a:p>
        </p:txBody>
      </p:sp>
      <p:pic>
        <p:nvPicPr>
          <p:cNvPr id="3" name="Afbeelding 2">
            <a:extLst>
              <a:ext uri="{FF2B5EF4-FFF2-40B4-BE49-F238E27FC236}">
                <a16:creationId xmlns:a16="http://schemas.microsoft.com/office/drawing/2014/main" id="{1555E737-8DE4-C1D9-8F07-5BCD0E38BB8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0962"/>
            <a:ext cx="7546265" cy="5337038"/>
          </a:xfrm>
          <a:prstGeom prst="rect">
            <a:avLst/>
          </a:prstGeom>
          <a:noFill/>
          <a:ln>
            <a:noFill/>
          </a:ln>
        </p:spPr>
      </p:pic>
      <p:pic>
        <p:nvPicPr>
          <p:cNvPr id="4" name="Afbeelding 3" descr="Afbeelding met kaart, tekst, diagram, atlas&#10;&#10;Door AI gegenereerde inhoud is mogelijk onjuist.">
            <a:extLst>
              <a:ext uri="{FF2B5EF4-FFF2-40B4-BE49-F238E27FC236}">
                <a16:creationId xmlns:a16="http://schemas.microsoft.com/office/drawing/2014/main" id="{D6B7F0FC-B0B3-0DC9-AB70-0490389B603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5735" y="1520962"/>
            <a:ext cx="7546265" cy="5337038"/>
          </a:xfrm>
          <a:prstGeom prst="rect">
            <a:avLst/>
          </a:prstGeom>
          <a:noFill/>
          <a:ln>
            <a:noFill/>
          </a:ln>
        </p:spPr>
      </p:pic>
    </p:spTree>
    <p:extLst>
      <p:ext uri="{BB962C8B-B14F-4D97-AF65-F5344CB8AC3E}">
        <p14:creationId xmlns:p14="http://schemas.microsoft.com/office/powerpoint/2010/main" val="14693704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984AFE-369E-6C34-86F2-8F49DC355537}"/>
              </a:ext>
            </a:extLst>
          </p:cNvPr>
          <p:cNvSpPr>
            <a:spLocks noGrp="1"/>
          </p:cNvSpPr>
          <p:nvPr>
            <p:ph type="title"/>
          </p:nvPr>
        </p:nvSpPr>
        <p:spPr/>
        <p:txBody>
          <a:bodyPr/>
          <a:lstStyle/>
          <a:p>
            <a:r>
              <a:rPr lang="en-US" dirty="0" err="1"/>
              <a:t>Aantallen</a:t>
            </a:r>
            <a:r>
              <a:rPr lang="en-US" dirty="0"/>
              <a:t> </a:t>
            </a:r>
            <a:r>
              <a:rPr lang="en-US" dirty="0" err="1"/>
              <a:t>woningen</a:t>
            </a:r>
            <a:endParaRPr lang="en-US" dirty="0"/>
          </a:p>
        </p:txBody>
      </p:sp>
      <p:graphicFrame>
        <p:nvGraphicFramePr>
          <p:cNvPr id="7" name="Tabel 6">
            <a:extLst>
              <a:ext uri="{FF2B5EF4-FFF2-40B4-BE49-F238E27FC236}">
                <a16:creationId xmlns:a16="http://schemas.microsoft.com/office/drawing/2014/main" id="{7C658C65-91C9-A2CE-F836-473E6B9A7F61}"/>
              </a:ext>
            </a:extLst>
          </p:cNvPr>
          <p:cNvGraphicFramePr>
            <a:graphicFrameLocks noGrp="1"/>
          </p:cNvGraphicFramePr>
          <p:nvPr/>
        </p:nvGraphicFramePr>
        <p:xfrm>
          <a:off x="476470" y="1784901"/>
          <a:ext cx="6630009" cy="1196837"/>
        </p:xfrm>
        <a:graphic>
          <a:graphicData uri="http://schemas.openxmlformats.org/drawingml/2006/table">
            <a:tbl>
              <a:tblPr firstRow="1" firstCol="1" bandRow="1">
                <a:tableStyleId>{5C22544A-7EE6-4342-B048-85BDC9FD1C3A}</a:tableStyleId>
              </a:tblPr>
              <a:tblGrid>
                <a:gridCol w="1003167">
                  <a:extLst>
                    <a:ext uri="{9D8B030D-6E8A-4147-A177-3AD203B41FA5}">
                      <a16:colId xmlns:a16="http://schemas.microsoft.com/office/drawing/2014/main" val="2162208400"/>
                    </a:ext>
                  </a:extLst>
                </a:gridCol>
                <a:gridCol w="941479">
                  <a:extLst>
                    <a:ext uri="{9D8B030D-6E8A-4147-A177-3AD203B41FA5}">
                      <a16:colId xmlns:a16="http://schemas.microsoft.com/office/drawing/2014/main" val="2668409972"/>
                    </a:ext>
                  </a:extLst>
                </a:gridCol>
                <a:gridCol w="934135">
                  <a:extLst>
                    <a:ext uri="{9D8B030D-6E8A-4147-A177-3AD203B41FA5}">
                      <a16:colId xmlns:a16="http://schemas.microsoft.com/office/drawing/2014/main" val="922242171"/>
                    </a:ext>
                  </a:extLst>
                </a:gridCol>
                <a:gridCol w="941479">
                  <a:extLst>
                    <a:ext uri="{9D8B030D-6E8A-4147-A177-3AD203B41FA5}">
                      <a16:colId xmlns:a16="http://schemas.microsoft.com/office/drawing/2014/main" val="3144826440"/>
                    </a:ext>
                  </a:extLst>
                </a:gridCol>
                <a:gridCol w="941479">
                  <a:extLst>
                    <a:ext uri="{9D8B030D-6E8A-4147-A177-3AD203B41FA5}">
                      <a16:colId xmlns:a16="http://schemas.microsoft.com/office/drawing/2014/main" val="2936424786"/>
                    </a:ext>
                  </a:extLst>
                </a:gridCol>
                <a:gridCol w="934135">
                  <a:extLst>
                    <a:ext uri="{9D8B030D-6E8A-4147-A177-3AD203B41FA5}">
                      <a16:colId xmlns:a16="http://schemas.microsoft.com/office/drawing/2014/main" val="787985228"/>
                    </a:ext>
                  </a:extLst>
                </a:gridCol>
                <a:gridCol w="934135">
                  <a:extLst>
                    <a:ext uri="{9D8B030D-6E8A-4147-A177-3AD203B41FA5}">
                      <a16:colId xmlns:a16="http://schemas.microsoft.com/office/drawing/2014/main" val="1016902942"/>
                    </a:ext>
                  </a:extLst>
                </a:gridCol>
              </a:tblGrid>
              <a:tr h="234291">
                <a:tc rowSpan="2">
                  <a:txBody>
                    <a:bodyPr/>
                    <a:lstStyle/>
                    <a:p>
                      <a:pPr>
                        <a:lnSpc>
                          <a:spcPct val="115000"/>
                        </a:lnSpc>
                        <a:spcAft>
                          <a:spcPts val="800"/>
                        </a:spcAft>
                        <a:buNone/>
                      </a:pPr>
                      <a:r>
                        <a:rPr lang="nl-NL" sz="1100" kern="100">
                          <a:effectLst/>
                        </a:rPr>
                        <a:t>Breezanddijk</a:t>
                      </a:r>
                      <a:endParaRPr lang="nl-NL"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gridSpan="3">
                  <a:txBody>
                    <a:bodyPr/>
                    <a:lstStyle/>
                    <a:p>
                      <a:pPr>
                        <a:lnSpc>
                          <a:spcPct val="115000"/>
                        </a:lnSpc>
                        <a:spcAft>
                          <a:spcPts val="800"/>
                        </a:spcAft>
                        <a:buNone/>
                      </a:pPr>
                      <a:r>
                        <a:rPr lang="nl-NL" sz="1100" kern="100">
                          <a:effectLst/>
                        </a:rPr>
                        <a:t>Scenario 1: max belasting 55dB</a:t>
                      </a:r>
                      <a:endParaRPr lang="nl-NL"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tc gridSpan="3">
                  <a:txBody>
                    <a:bodyPr/>
                    <a:lstStyle/>
                    <a:p>
                      <a:pPr>
                        <a:lnSpc>
                          <a:spcPct val="115000"/>
                        </a:lnSpc>
                        <a:spcAft>
                          <a:spcPts val="800"/>
                        </a:spcAft>
                        <a:buNone/>
                      </a:pPr>
                      <a:r>
                        <a:rPr lang="nl-NL" sz="1100" kern="100">
                          <a:effectLst/>
                        </a:rPr>
                        <a:t>Scenario 2: max belasting 60 dB</a:t>
                      </a:r>
                      <a:endParaRPr lang="nl-NL"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40889659"/>
                  </a:ext>
                </a:extLst>
              </a:tr>
              <a:tr h="481273">
                <a:tc vMerge="1">
                  <a:txBody>
                    <a:bodyPr/>
                    <a:lstStyle/>
                    <a:p>
                      <a:endParaRPr lang="en-US"/>
                    </a:p>
                  </a:txBody>
                  <a:tcPr/>
                </a:tc>
                <a:tc>
                  <a:txBody>
                    <a:bodyPr/>
                    <a:lstStyle/>
                    <a:p>
                      <a:pPr>
                        <a:lnSpc>
                          <a:spcPct val="115000"/>
                        </a:lnSpc>
                        <a:spcAft>
                          <a:spcPts val="800"/>
                        </a:spcAft>
                        <a:buNone/>
                      </a:pPr>
                      <a:r>
                        <a:rPr lang="nl-NL" sz="1400" kern="100" dirty="0">
                          <a:effectLst/>
                        </a:rPr>
                        <a:t>50 - 55 dB</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NL" sz="1400" kern="100" dirty="0">
                          <a:effectLst/>
                        </a:rPr>
                        <a:t>55 - 60 dB</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NL" sz="1400" kern="100">
                          <a:effectLst/>
                        </a:rPr>
                        <a:t>&gt;60 dB</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marL="0" lvl="0" indent="0">
                        <a:lnSpc>
                          <a:spcPct val="115000"/>
                        </a:lnSpc>
                        <a:spcAft>
                          <a:spcPts val="800"/>
                        </a:spcAft>
                        <a:buFont typeface="+mj-lt"/>
                        <a:buNone/>
                      </a:pPr>
                      <a:r>
                        <a:rPr lang="nl-NL" sz="1400" kern="100" dirty="0">
                          <a:effectLst/>
                        </a:rPr>
                        <a:t>50-55 dB</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NL" sz="1400" kern="100" dirty="0">
                          <a:effectLst/>
                        </a:rPr>
                        <a:t>55 - 60 dB</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NL" sz="1400" kern="100">
                          <a:effectLst/>
                        </a:rPr>
                        <a:t>&gt;60 dB</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23592888"/>
                  </a:ext>
                </a:extLst>
              </a:tr>
              <a:tr h="481273">
                <a:tc>
                  <a:txBody>
                    <a:bodyPr/>
                    <a:lstStyle/>
                    <a:p>
                      <a:pPr>
                        <a:lnSpc>
                          <a:spcPct val="115000"/>
                        </a:lnSpc>
                        <a:spcAft>
                          <a:spcPts val="800"/>
                        </a:spcAft>
                        <a:buNone/>
                      </a:pPr>
                      <a:r>
                        <a:rPr lang="nl-NL" sz="1100" kern="100">
                          <a:effectLst/>
                        </a:rPr>
                        <a:t>Aantal woningen</a:t>
                      </a:r>
                      <a:endParaRPr lang="nl-NL" sz="12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NL" sz="1400" kern="100">
                          <a:effectLst/>
                        </a:rPr>
                        <a:t>242</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NL" sz="1400" kern="100">
                          <a:effectLst/>
                        </a:rPr>
                        <a:t>0</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NL" sz="1400" kern="100">
                          <a:effectLst/>
                        </a:rPr>
                        <a:t>0</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NL" sz="1400" kern="100" dirty="0">
                          <a:effectLst/>
                        </a:rPr>
                        <a:t>2.030</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NL" sz="1400" kern="100">
                          <a:effectLst/>
                        </a:rPr>
                        <a:t>252</a:t>
                      </a:r>
                      <a:endParaRPr lang="nl-NL" sz="1400" kern="10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nSpc>
                          <a:spcPct val="115000"/>
                        </a:lnSpc>
                        <a:spcAft>
                          <a:spcPts val="800"/>
                        </a:spcAft>
                        <a:buNone/>
                      </a:pPr>
                      <a:r>
                        <a:rPr lang="nl-NL" sz="1400" kern="100" dirty="0">
                          <a:effectLst/>
                        </a:rPr>
                        <a:t>0</a:t>
                      </a:r>
                      <a:endParaRPr lang="nl-NL" sz="140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83023663"/>
                  </a:ext>
                </a:extLst>
              </a:tr>
            </a:tbl>
          </a:graphicData>
        </a:graphic>
      </p:graphicFrame>
      <p:graphicFrame>
        <p:nvGraphicFramePr>
          <p:cNvPr id="3" name="Tabel 2">
            <a:extLst>
              <a:ext uri="{FF2B5EF4-FFF2-40B4-BE49-F238E27FC236}">
                <a16:creationId xmlns:a16="http://schemas.microsoft.com/office/drawing/2014/main" id="{708B9EC0-49E4-B08B-7449-7121E7A62ED7}"/>
              </a:ext>
            </a:extLst>
          </p:cNvPr>
          <p:cNvGraphicFramePr>
            <a:graphicFrameLocks noGrp="1"/>
          </p:cNvGraphicFramePr>
          <p:nvPr/>
        </p:nvGraphicFramePr>
        <p:xfrm>
          <a:off x="6229350" y="3474720"/>
          <a:ext cx="5962650" cy="3383280"/>
        </p:xfrm>
        <a:graphic>
          <a:graphicData uri="http://schemas.openxmlformats.org/drawingml/2006/table">
            <a:tbl>
              <a:tblPr firstRow="1" firstCol="1" bandRow="1">
                <a:tableStyleId>{5C22544A-7EE6-4342-B048-85BDC9FD1C3A}</a:tableStyleId>
              </a:tblPr>
              <a:tblGrid>
                <a:gridCol w="954405">
                  <a:extLst>
                    <a:ext uri="{9D8B030D-6E8A-4147-A177-3AD203B41FA5}">
                      <a16:colId xmlns:a16="http://schemas.microsoft.com/office/drawing/2014/main" val="4029124994"/>
                    </a:ext>
                  </a:extLst>
                </a:gridCol>
                <a:gridCol w="3099435">
                  <a:extLst>
                    <a:ext uri="{9D8B030D-6E8A-4147-A177-3AD203B41FA5}">
                      <a16:colId xmlns:a16="http://schemas.microsoft.com/office/drawing/2014/main" val="4037009783"/>
                    </a:ext>
                  </a:extLst>
                </a:gridCol>
                <a:gridCol w="954405">
                  <a:extLst>
                    <a:ext uri="{9D8B030D-6E8A-4147-A177-3AD203B41FA5}">
                      <a16:colId xmlns:a16="http://schemas.microsoft.com/office/drawing/2014/main" val="533968498"/>
                    </a:ext>
                  </a:extLst>
                </a:gridCol>
                <a:gridCol w="954405">
                  <a:extLst>
                    <a:ext uri="{9D8B030D-6E8A-4147-A177-3AD203B41FA5}">
                      <a16:colId xmlns:a16="http://schemas.microsoft.com/office/drawing/2014/main" val="3048928713"/>
                    </a:ext>
                  </a:extLst>
                </a:gridCol>
              </a:tblGrid>
              <a:tr h="0">
                <a:tc rowSpan="3">
                  <a:txBody>
                    <a:bodyPr/>
                    <a:lstStyle/>
                    <a:p>
                      <a:pPr algn="ctr">
                        <a:buNone/>
                      </a:pPr>
                      <a:r>
                        <a:rPr lang="nl-NL" sz="1000">
                          <a:effectLst/>
                        </a:rPr>
                        <a:t>Nummer</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b"/>
                </a:tc>
                <a:tc rowSpan="3">
                  <a:txBody>
                    <a:bodyPr/>
                    <a:lstStyle/>
                    <a:p>
                      <a:pPr>
                        <a:buNone/>
                      </a:pPr>
                      <a:r>
                        <a:rPr lang="nl-NL" sz="1000">
                          <a:effectLst/>
                        </a:rPr>
                        <a:t>Adres</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b"/>
                </a:tc>
                <a:tc gridSpan="2">
                  <a:txBody>
                    <a:bodyPr/>
                    <a:lstStyle/>
                    <a:p>
                      <a:pPr algn="ctr">
                        <a:buNone/>
                      </a:pPr>
                      <a:r>
                        <a:rPr lang="nl-NL" sz="1000">
                          <a:effectLst/>
                        </a:rPr>
                        <a:t>Scenario 2 (max. 60 dB)</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tc>
                <a:tc hMerge="1">
                  <a:txBody>
                    <a:bodyPr/>
                    <a:lstStyle/>
                    <a:p>
                      <a:endParaRPr lang="en-US"/>
                    </a:p>
                  </a:txBody>
                  <a:tcPr/>
                </a:tc>
                <a:extLst>
                  <a:ext uri="{0D108BD9-81ED-4DB2-BD59-A6C34878D82A}">
                    <a16:rowId xmlns:a16="http://schemas.microsoft.com/office/drawing/2014/main" val="3899666445"/>
                  </a:ext>
                </a:extLst>
              </a:tr>
              <a:tr h="0">
                <a:tc vMerge="1">
                  <a:txBody>
                    <a:bodyPr/>
                    <a:lstStyle/>
                    <a:p>
                      <a:endParaRPr lang="en-US"/>
                    </a:p>
                  </a:txBody>
                  <a:tcPr/>
                </a:tc>
                <a:tc vMerge="1">
                  <a:txBody>
                    <a:bodyPr/>
                    <a:lstStyle/>
                    <a:p>
                      <a:endParaRPr lang="en-US"/>
                    </a:p>
                  </a:txBody>
                  <a:tcPr/>
                </a:tc>
                <a:tc gridSpan="2">
                  <a:txBody>
                    <a:bodyPr/>
                    <a:lstStyle/>
                    <a:p>
                      <a:pPr algn="ctr">
                        <a:buNone/>
                      </a:pPr>
                      <a:r>
                        <a:rPr lang="nl-NL" sz="1000">
                          <a:effectLst/>
                        </a:rPr>
                        <a:t>Geluidbelasting [dB]</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tc>
                <a:tc hMerge="1">
                  <a:txBody>
                    <a:bodyPr/>
                    <a:lstStyle/>
                    <a:p>
                      <a:endParaRPr lang="en-US"/>
                    </a:p>
                  </a:txBody>
                  <a:tcPr/>
                </a:tc>
                <a:extLst>
                  <a:ext uri="{0D108BD9-81ED-4DB2-BD59-A6C34878D82A}">
                    <a16:rowId xmlns:a16="http://schemas.microsoft.com/office/drawing/2014/main" val="3257393105"/>
                  </a:ext>
                </a:extLst>
              </a:tr>
              <a:tr h="0">
                <a:tc vMerge="1">
                  <a:txBody>
                    <a:bodyPr/>
                    <a:lstStyle/>
                    <a:p>
                      <a:endParaRPr lang="en-US"/>
                    </a:p>
                  </a:txBody>
                  <a:tcPr/>
                </a:tc>
                <a:tc vMerge="1">
                  <a:txBody>
                    <a:bodyPr/>
                    <a:lstStyle/>
                    <a:p>
                      <a:endParaRPr lang="en-US"/>
                    </a:p>
                  </a:txBody>
                  <a:tcPr/>
                </a:tc>
                <a:tc>
                  <a:txBody>
                    <a:bodyPr/>
                    <a:lstStyle/>
                    <a:p>
                      <a:pPr algn="ctr">
                        <a:buNone/>
                      </a:pPr>
                      <a:r>
                        <a:rPr lang="nl-NL" sz="1000">
                          <a:effectLst/>
                        </a:rPr>
                        <a:t>dag</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tc>
                <a:tc>
                  <a:txBody>
                    <a:bodyPr/>
                    <a:lstStyle/>
                    <a:p>
                      <a:pPr algn="ctr">
                        <a:buNone/>
                      </a:pPr>
                      <a:r>
                        <a:rPr lang="nl-NL" sz="1000">
                          <a:effectLst/>
                        </a:rPr>
                        <a:t>B</a:t>
                      </a:r>
                      <a:r>
                        <a:rPr lang="nl-NL" sz="1000" baseline="-25000">
                          <a:effectLst/>
                        </a:rPr>
                        <a:t>s,dan</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tc>
                <a:extLst>
                  <a:ext uri="{0D108BD9-81ED-4DB2-BD59-A6C34878D82A}">
                    <a16:rowId xmlns:a16="http://schemas.microsoft.com/office/drawing/2014/main" val="2678098382"/>
                  </a:ext>
                </a:extLst>
              </a:tr>
              <a:tr h="0">
                <a:tc>
                  <a:txBody>
                    <a:bodyPr/>
                    <a:lstStyle/>
                    <a:p>
                      <a:pPr algn="ctr">
                        <a:buNone/>
                      </a:pPr>
                      <a:r>
                        <a:rPr lang="nl-NL" sz="1000">
                          <a:effectLst/>
                        </a:rPr>
                        <a:t>1</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Havenstraat 2, Den Oever</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60,9</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58</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42107325"/>
                  </a:ext>
                </a:extLst>
              </a:tr>
              <a:tr h="0">
                <a:tc>
                  <a:txBody>
                    <a:bodyPr/>
                    <a:lstStyle/>
                    <a:p>
                      <a:pPr algn="ctr">
                        <a:buNone/>
                      </a:pPr>
                      <a:r>
                        <a:rPr lang="nl-NL" sz="1000">
                          <a:effectLst/>
                        </a:rPr>
                        <a:t>2</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Sluismeester A de Visserstraat 14, Den Oever</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61,3</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58</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389929662"/>
                  </a:ext>
                </a:extLst>
              </a:tr>
              <a:tr h="0">
                <a:tc>
                  <a:txBody>
                    <a:bodyPr/>
                    <a:lstStyle/>
                    <a:p>
                      <a:pPr algn="ctr">
                        <a:buNone/>
                      </a:pPr>
                      <a:r>
                        <a:rPr lang="nl-NL" sz="1000">
                          <a:effectLst/>
                        </a:rPr>
                        <a:t>3</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Wierhooft 2, Wieringerwerf</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61,8</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59</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470763032"/>
                  </a:ext>
                </a:extLst>
              </a:tr>
              <a:tr h="0">
                <a:tc>
                  <a:txBody>
                    <a:bodyPr/>
                    <a:lstStyle/>
                    <a:p>
                      <a:pPr algn="ctr">
                        <a:buNone/>
                      </a:pPr>
                      <a:r>
                        <a:rPr lang="nl-NL" sz="1000">
                          <a:effectLst/>
                        </a:rPr>
                        <a:t>4</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Noorderdijkweg 24, Wieringerwerf </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57,6</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55</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2156372666"/>
                  </a:ext>
                </a:extLst>
              </a:tr>
              <a:tr h="0">
                <a:tc>
                  <a:txBody>
                    <a:bodyPr/>
                    <a:lstStyle/>
                    <a:p>
                      <a:pPr algn="ctr">
                        <a:buNone/>
                      </a:pPr>
                      <a:r>
                        <a:rPr lang="nl-NL" sz="1000">
                          <a:effectLst/>
                        </a:rPr>
                        <a:t>5</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Noorderdijkweg 23, Wieringerwerf </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60,3</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57</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943846493"/>
                  </a:ext>
                </a:extLst>
              </a:tr>
              <a:tr h="0">
                <a:tc>
                  <a:txBody>
                    <a:bodyPr/>
                    <a:lstStyle/>
                    <a:p>
                      <a:pPr algn="ctr">
                        <a:buNone/>
                      </a:pPr>
                      <a:r>
                        <a:rPr lang="nl-NL" sz="1000">
                          <a:effectLst/>
                        </a:rPr>
                        <a:t>6</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Noorderdijkweg 21, Wieringerwerf </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60,6</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58</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1779317670"/>
                  </a:ext>
                </a:extLst>
              </a:tr>
              <a:tr h="0">
                <a:tc>
                  <a:txBody>
                    <a:bodyPr/>
                    <a:lstStyle/>
                    <a:p>
                      <a:pPr algn="ctr">
                        <a:buNone/>
                      </a:pPr>
                      <a:r>
                        <a:rPr lang="nl-NL" sz="1000">
                          <a:effectLst/>
                        </a:rPr>
                        <a:t>7</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Noorderdijkweg 14, Wieringerwerf</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63,4</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60</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3402078171"/>
                  </a:ext>
                </a:extLst>
              </a:tr>
              <a:tr h="0">
                <a:tc>
                  <a:txBody>
                    <a:bodyPr/>
                    <a:lstStyle/>
                    <a:p>
                      <a:pPr algn="ctr">
                        <a:buNone/>
                      </a:pPr>
                      <a:r>
                        <a:rPr lang="nl-NL" sz="1000">
                          <a:effectLst/>
                        </a:rPr>
                        <a:t>8</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Noorderdijkweg 5, Wieringerwerf</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63,5</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60</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1971300057"/>
                  </a:ext>
                </a:extLst>
              </a:tr>
              <a:tr h="0">
                <a:tc>
                  <a:txBody>
                    <a:bodyPr/>
                    <a:lstStyle/>
                    <a:p>
                      <a:pPr algn="ctr">
                        <a:buNone/>
                      </a:pPr>
                      <a:r>
                        <a:rPr lang="nl-NL" sz="1000">
                          <a:effectLst/>
                        </a:rPr>
                        <a:t>9</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Noorderdijkweg 3, Wieringerwerf</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63,4</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60</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2009351307"/>
                  </a:ext>
                </a:extLst>
              </a:tr>
              <a:tr h="0">
                <a:tc>
                  <a:txBody>
                    <a:bodyPr/>
                    <a:lstStyle/>
                    <a:p>
                      <a:pPr algn="ctr">
                        <a:buNone/>
                      </a:pPr>
                      <a:r>
                        <a:rPr lang="nl-NL" sz="1000">
                          <a:effectLst/>
                        </a:rPr>
                        <a:t>10</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Noorderdijkweg 1, Wieringerwerf</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62,7</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60</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1873850041"/>
                  </a:ext>
                </a:extLst>
              </a:tr>
              <a:tr h="0">
                <a:tc>
                  <a:txBody>
                    <a:bodyPr/>
                    <a:lstStyle/>
                    <a:p>
                      <a:pPr algn="ctr">
                        <a:buNone/>
                      </a:pPr>
                      <a:r>
                        <a:rPr lang="nl-NL" sz="1000">
                          <a:effectLst/>
                        </a:rPr>
                        <a:t>11</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Zuiderdijkweg 5, Wieringerwerf</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61,8</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59</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2686797225"/>
                  </a:ext>
                </a:extLst>
              </a:tr>
              <a:tr h="0">
                <a:tc>
                  <a:txBody>
                    <a:bodyPr/>
                    <a:lstStyle/>
                    <a:p>
                      <a:pPr algn="ctr">
                        <a:buNone/>
                      </a:pPr>
                      <a:r>
                        <a:rPr lang="nl-NL" sz="1000">
                          <a:effectLst/>
                        </a:rPr>
                        <a:t>12</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Oosterkwelweg 20, Wieringerwerf</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52,9</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50</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133417822"/>
                  </a:ext>
                </a:extLst>
              </a:tr>
              <a:tr h="0">
                <a:tc>
                  <a:txBody>
                    <a:bodyPr/>
                    <a:lstStyle/>
                    <a:p>
                      <a:pPr algn="ctr">
                        <a:buNone/>
                      </a:pPr>
                      <a:r>
                        <a:rPr lang="nl-NL" sz="1000">
                          <a:effectLst/>
                        </a:rPr>
                        <a:t>13</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Oosterkwelweg 1, Wieringerwerf </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57,5</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55</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1561298056"/>
                  </a:ext>
                </a:extLst>
              </a:tr>
              <a:tr h="0">
                <a:tc>
                  <a:txBody>
                    <a:bodyPr/>
                    <a:lstStyle/>
                    <a:p>
                      <a:pPr algn="ctr">
                        <a:buNone/>
                      </a:pPr>
                      <a:r>
                        <a:rPr lang="nl-NL" sz="1000">
                          <a:effectLst/>
                        </a:rPr>
                        <a:t>14</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Wagenpad 28, Wieringerwerf</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58,2</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55</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2897858058"/>
                  </a:ext>
                </a:extLst>
              </a:tr>
              <a:tr h="0">
                <a:tc>
                  <a:txBody>
                    <a:bodyPr/>
                    <a:lstStyle/>
                    <a:p>
                      <a:pPr algn="ctr">
                        <a:buNone/>
                      </a:pPr>
                      <a:r>
                        <a:rPr lang="nl-NL" sz="1000">
                          <a:effectLst/>
                        </a:rPr>
                        <a:t>15</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't Hooft 1, Medemblik</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58,6</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dirty="0">
                          <a:effectLst/>
                        </a:rPr>
                        <a:t>56</a:t>
                      </a:r>
                      <a:endParaRPr lang="nl-NL" sz="1000" dirty="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2264848963"/>
                  </a:ext>
                </a:extLst>
              </a:tr>
            </a:tbl>
          </a:graphicData>
        </a:graphic>
      </p:graphicFrame>
      <p:graphicFrame>
        <p:nvGraphicFramePr>
          <p:cNvPr id="4" name="Tabel 3">
            <a:extLst>
              <a:ext uri="{FF2B5EF4-FFF2-40B4-BE49-F238E27FC236}">
                <a16:creationId xmlns:a16="http://schemas.microsoft.com/office/drawing/2014/main" id="{7AAD868D-C91E-ED2C-290A-68A7452E8738}"/>
              </a:ext>
            </a:extLst>
          </p:cNvPr>
          <p:cNvGraphicFramePr>
            <a:graphicFrameLocks noGrp="1"/>
          </p:cNvGraphicFramePr>
          <p:nvPr/>
        </p:nvGraphicFramePr>
        <p:xfrm>
          <a:off x="133350" y="3474720"/>
          <a:ext cx="5962650" cy="3383280"/>
        </p:xfrm>
        <a:graphic>
          <a:graphicData uri="http://schemas.openxmlformats.org/drawingml/2006/table">
            <a:tbl>
              <a:tblPr firstRow="1" firstCol="1" bandRow="1">
                <a:tableStyleId>{5C22544A-7EE6-4342-B048-85BDC9FD1C3A}</a:tableStyleId>
              </a:tblPr>
              <a:tblGrid>
                <a:gridCol w="954405">
                  <a:extLst>
                    <a:ext uri="{9D8B030D-6E8A-4147-A177-3AD203B41FA5}">
                      <a16:colId xmlns:a16="http://schemas.microsoft.com/office/drawing/2014/main" val="2303547213"/>
                    </a:ext>
                  </a:extLst>
                </a:gridCol>
                <a:gridCol w="3099435">
                  <a:extLst>
                    <a:ext uri="{9D8B030D-6E8A-4147-A177-3AD203B41FA5}">
                      <a16:colId xmlns:a16="http://schemas.microsoft.com/office/drawing/2014/main" val="755290626"/>
                    </a:ext>
                  </a:extLst>
                </a:gridCol>
                <a:gridCol w="954405">
                  <a:extLst>
                    <a:ext uri="{9D8B030D-6E8A-4147-A177-3AD203B41FA5}">
                      <a16:colId xmlns:a16="http://schemas.microsoft.com/office/drawing/2014/main" val="3842427038"/>
                    </a:ext>
                  </a:extLst>
                </a:gridCol>
                <a:gridCol w="954405">
                  <a:extLst>
                    <a:ext uri="{9D8B030D-6E8A-4147-A177-3AD203B41FA5}">
                      <a16:colId xmlns:a16="http://schemas.microsoft.com/office/drawing/2014/main" val="732955727"/>
                    </a:ext>
                  </a:extLst>
                </a:gridCol>
              </a:tblGrid>
              <a:tr h="0">
                <a:tc rowSpan="3">
                  <a:txBody>
                    <a:bodyPr/>
                    <a:lstStyle/>
                    <a:p>
                      <a:pPr algn="ctr">
                        <a:buNone/>
                      </a:pPr>
                      <a:r>
                        <a:rPr lang="nl-NL" sz="1000" dirty="0">
                          <a:effectLst/>
                        </a:rPr>
                        <a:t>Nummer</a:t>
                      </a:r>
                      <a:endParaRPr lang="nl-NL" sz="1000" dirty="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b"/>
                </a:tc>
                <a:tc rowSpan="3">
                  <a:txBody>
                    <a:bodyPr/>
                    <a:lstStyle/>
                    <a:p>
                      <a:pPr>
                        <a:buNone/>
                      </a:pPr>
                      <a:r>
                        <a:rPr lang="nl-NL" sz="1000">
                          <a:effectLst/>
                        </a:rPr>
                        <a:t>Adres</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b"/>
                </a:tc>
                <a:tc gridSpan="2">
                  <a:txBody>
                    <a:bodyPr/>
                    <a:lstStyle/>
                    <a:p>
                      <a:pPr algn="ctr">
                        <a:buNone/>
                      </a:pPr>
                      <a:r>
                        <a:rPr lang="nl-NL" sz="1000">
                          <a:effectLst/>
                        </a:rPr>
                        <a:t>Scenario 1 (max. 55 dB)</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tc>
                <a:tc hMerge="1">
                  <a:txBody>
                    <a:bodyPr/>
                    <a:lstStyle/>
                    <a:p>
                      <a:endParaRPr lang="en-US"/>
                    </a:p>
                  </a:txBody>
                  <a:tcPr/>
                </a:tc>
                <a:extLst>
                  <a:ext uri="{0D108BD9-81ED-4DB2-BD59-A6C34878D82A}">
                    <a16:rowId xmlns:a16="http://schemas.microsoft.com/office/drawing/2014/main" val="865129116"/>
                  </a:ext>
                </a:extLst>
              </a:tr>
              <a:tr h="0">
                <a:tc vMerge="1">
                  <a:txBody>
                    <a:bodyPr/>
                    <a:lstStyle/>
                    <a:p>
                      <a:endParaRPr lang="en-US"/>
                    </a:p>
                  </a:txBody>
                  <a:tcPr/>
                </a:tc>
                <a:tc vMerge="1">
                  <a:txBody>
                    <a:bodyPr/>
                    <a:lstStyle/>
                    <a:p>
                      <a:endParaRPr lang="en-US"/>
                    </a:p>
                  </a:txBody>
                  <a:tcPr/>
                </a:tc>
                <a:tc gridSpan="2">
                  <a:txBody>
                    <a:bodyPr/>
                    <a:lstStyle/>
                    <a:p>
                      <a:pPr algn="ctr">
                        <a:buNone/>
                      </a:pPr>
                      <a:r>
                        <a:rPr lang="nl-NL" sz="1000">
                          <a:effectLst/>
                        </a:rPr>
                        <a:t>Geluidbelasting [dB]</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tc>
                <a:tc hMerge="1">
                  <a:txBody>
                    <a:bodyPr/>
                    <a:lstStyle/>
                    <a:p>
                      <a:endParaRPr lang="en-US"/>
                    </a:p>
                  </a:txBody>
                  <a:tcPr/>
                </a:tc>
                <a:extLst>
                  <a:ext uri="{0D108BD9-81ED-4DB2-BD59-A6C34878D82A}">
                    <a16:rowId xmlns:a16="http://schemas.microsoft.com/office/drawing/2014/main" val="2799434257"/>
                  </a:ext>
                </a:extLst>
              </a:tr>
              <a:tr h="0">
                <a:tc vMerge="1">
                  <a:txBody>
                    <a:bodyPr/>
                    <a:lstStyle/>
                    <a:p>
                      <a:endParaRPr lang="en-US"/>
                    </a:p>
                  </a:txBody>
                  <a:tcPr/>
                </a:tc>
                <a:tc vMerge="1">
                  <a:txBody>
                    <a:bodyPr/>
                    <a:lstStyle/>
                    <a:p>
                      <a:endParaRPr lang="en-US"/>
                    </a:p>
                  </a:txBody>
                  <a:tcPr/>
                </a:tc>
                <a:tc>
                  <a:txBody>
                    <a:bodyPr/>
                    <a:lstStyle/>
                    <a:p>
                      <a:pPr algn="ctr">
                        <a:buNone/>
                      </a:pPr>
                      <a:r>
                        <a:rPr lang="nl-NL" sz="1000">
                          <a:effectLst/>
                        </a:rPr>
                        <a:t>dag</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tc>
                <a:tc>
                  <a:txBody>
                    <a:bodyPr/>
                    <a:lstStyle/>
                    <a:p>
                      <a:pPr algn="ctr">
                        <a:buNone/>
                      </a:pPr>
                      <a:r>
                        <a:rPr lang="nl-NL" sz="1000">
                          <a:effectLst/>
                        </a:rPr>
                        <a:t>B</a:t>
                      </a:r>
                      <a:r>
                        <a:rPr lang="nl-NL" sz="1000" baseline="-25000">
                          <a:effectLst/>
                        </a:rPr>
                        <a:t>s,dan</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tc>
                <a:extLst>
                  <a:ext uri="{0D108BD9-81ED-4DB2-BD59-A6C34878D82A}">
                    <a16:rowId xmlns:a16="http://schemas.microsoft.com/office/drawing/2014/main" val="3131453588"/>
                  </a:ext>
                </a:extLst>
              </a:tr>
              <a:tr h="0">
                <a:tc>
                  <a:txBody>
                    <a:bodyPr/>
                    <a:lstStyle/>
                    <a:p>
                      <a:pPr algn="ctr">
                        <a:buNone/>
                      </a:pPr>
                      <a:r>
                        <a:rPr lang="nl-NL" sz="1000">
                          <a:effectLst/>
                        </a:rPr>
                        <a:t>1</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Havenstraat 2, Den Oever</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52,7</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50</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1146345339"/>
                  </a:ext>
                </a:extLst>
              </a:tr>
              <a:tr h="0">
                <a:tc>
                  <a:txBody>
                    <a:bodyPr/>
                    <a:lstStyle/>
                    <a:p>
                      <a:pPr algn="ctr">
                        <a:buNone/>
                      </a:pPr>
                      <a:r>
                        <a:rPr lang="nl-NL" sz="1000">
                          <a:effectLst/>
                        </a:rPr>
                        <a:t>2</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Sluismeester A de Visserstraat 14, Den Oever</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54,2</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51</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1172576851"/>
                  </a:ext>
                </a:extLst>
              </a:tr>
              <a:tr h="0">
                <a:tc>
                  <a:txBody>
                    <a:bodyPr/>
                    <a:lstStyle/>
                    <a:p>
                      <a:pPr algn="ctr">
                        <a:buNone/>
                      </a:pPr>
                      <a:r>
                        <a:rPr lang="nl-NL" sz="1000">
                          <a:effectLst/>
                        </a:rPr>
                        <a:t>3</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Wierhooft 2, Wieringerwerf</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54,9</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52</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223464820"/>
                  </a:ext>
                </a:extLst>
              </a:tr>
              <a:tr h="0">
                <a:tc>
                  <a:txBody>
                    <a:bodyPr/>
                    <a:lstStyle/>
                    <a:p>
                      <a:pPr algn="ctr">
                        <a:buNone/>
                      </a:pPr>
                      <a:r>
                        <a:rPr lang="nl-NL" sz="1000">
                          <a:effectLst/>
                        </a:rPr>
                        <a:t>4</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Noorderdijkweg 24, Wieringerwerf </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51,0</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48</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265838488"/>
                  </a:ext>
                </a:extLst>
              </a:tr>
              <a:tr h="0">
                <a:tc>
                  <a:txBody>
                    <a:bodyPr/>
                    <a:lstStyle/>
                    <a:p>
                      <a:pPr algn="ctr">
                        <a:buNone/>
                      </a:pPr>
                      <a:r>
                        <a:rPr lang="nl-NL" sz="1000">
                          <a:effectLst/>
                        </a:rPr>
                        <a:t>5</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Noorderdijkweg 23, Wieringerwerf </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53,9</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51</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2315083711"/>
                  </a:ext>
                </a:extLst>
              </a:tr>
              <a:tr h="0">
                <a:tc>
                  <a:txBody>
                    <a:bodyPr/>
                    <a:lstStyle/>
                    <a:p>
                      <a:pPr algn="ctr">
                        <a:buNone/>
                      </a:pPr>
                      <a:r>
                        <a:rPr lang="nl-NL" sz="1000">
                          <a:effectLst/>
                        </a:rPr>
                        <a:t>6</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Noorderdijkweg 21, Wieringerwerf </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54,6</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52</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1947427581"/>
                  </a:ext>
                </a:extLst>
              </a:tr>
              <a:tr h="0">
                <a:tc>
                  <a:txBody>
                    <a:bodyPr/>
                    <a:lstStyle/>
                    <a:p>
                      <a:pPr algn="ctr">
                        <a:buNone/>
                      </a:pPr>
                      <a:r>
                        <a:rPr lang="nl-NL" sz="1000">
                          <a:effectLst/>
                        </a:rPr>
                        <a:t>7</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Noorderdijkweg 14, Wieringerwerf</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58,5</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55</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2828413986"/>
                  </a:ext>
                </a:extLst>
              </a:tr>
              <a:tr h="0">
                <a:tc>
                  <a:txBody>
                    <a:bodyPr/>
                    <a:lstStyle/>
                    <a:p>
                      <a:pPr algn="ctr">
                        <a:buNone/>
                      </a:pPr>
                      <a:r>
                        <a:rPr lang="nl-NL" sz="1000">
                          <a:effectLst/>
                        </a:rPr>
                        <a:t>8</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Noorderdijkweg 5, Wieringerwerf</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58,1</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55</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2833426270"/>
                  </a:ext>
                </a:extLst>
              </a:tr>
              <a:tr h="0">
                <a:tc>
                  <a:txBody>
                    <a:bodyPr/>
                    <a:lstStyle/>
                    <a:p>
                      <a:pPr algn="ctr">
                        <a:buNone/>
                      </a:pPr>
                      <a:r>
                        <a:rPr lang="nl-NL" sz="1000">
                          <a:effectLst/>
                        </a:rPr>
                        <a:t>9</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Noorderdijkweg 3, Wieringerwerf</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58,5</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55</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3083917162"/>
                  </a:ext>
                </a:extLst>
              </a:tr>
              <a:tr h="0">
                <a:tc>
                  <a:txBody>
                    <a:bodyPr/>
                    <a:lstStyle/>
                    <a:p>
                      <a:pPr algn="ctr">
                        <a:buNone/>
                      </a:pPr>
                      <a:r>
                        <a:rPr lang="nl-NL" sz="1000">
                          <a:effectLst/>
                        </a:rPr>
                        <a:t>10</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Noorderdijkweg 1, Wieringerwerf</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57,7</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55</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1500067927"/>
                  </a:ext>
                </a:extLst>
              </a:tr>
              <a:tr h="0">
                <a:tc>
                  <a:txBody>
                    <a:bodyPr/>
                    <a:lstStyle/>
                    <a:p>
                      <a:pPr algn="ctr">
                        <a:buNone/>
                      </a:pPr>
                      <a:r>
                        <a:rPr lang="nl-NL" sz="1000">
                          <a:effectLst/>
                        </a:rPr>
                        <a:t>11</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Zuiderdijkweg 5, Wieringerwerf</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56,9</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54</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1036726268"/>
                  </a:ext>
                </a:extLst>
              </a:tr>
              <a:tr h="0">
                <a:tc>
                  <a:txBody>
                    <a:bodyPr/>
                    <a:lstStyle/>
                    <a:p>
                      <a:pPr algn="ctr">
                        <a:buNone/>
                      </a:pPr>
                      <a:r>
                        <a:rPr lang="nl-NL" sz="1000">
                          <a:effectLst/>
                        </a:rPr>
                        <a:t>12</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Oosterkwelweg 20, Wieringerwerf</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46,9</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44</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3561980879"/>
                  </a:ext>
                </a:extLst>
              </a:tr>
              <a:tr h="0">
                <a:tc>
                  <a:txBody>
                    <a:bodyPr/>
                    <a:lstStyle/>
                    <a:p>
                      <a:pPr algn="ctr">
                        <a:buNone/>
                      </a:pPr>
                      <a:r>
                        <a:rPr lang="nl-NL" sz="1000">
                          <a:effectLst/>
                        </a:rPr>
                        <a:t>13</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Oosterkwelweg 1, Wieringerwerf </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52,4</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49</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131881941"/>
                  </a:ext>
                </a:extLst>
              </a:tr>
              <a:tr h="0">
                <a:tc>
                  <a:txBody>
                    <a:bodyPr/>
                    <a:lstStyle/>
                    <a:p>
                      <a:pPr algn="ctr">
                        <a:buNone/>
                      </a:pPr>
                      <a:r>
                        <a:rPr lang="nl-NL" sz="1000">
                          <a:effectLst/>
                        </a:rPr>
                        <a:t>14</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Wagenpad 28, Wieringerwerf</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52,4</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49</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4085989220"/>
                  </a:ext>
                </a:extLst>
              </a:tr>
              <a:tr h="0">
                <a:tc>
                  <a:txBody>
                    <a:bodyPr/>
                    <a:lstStyle/>
                    <a:p>
                      <a:pPr algn="ctr">
                        <a:buNone/>
                      </a:pPr>
                      <a:r>
                        <a:rPr lang="nl-NL" sz="1000">
                          <a:effectLst/>
                        </a:rPr>
                        <a:t>15</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buNone/>
                      </a:pPr>
                      <a:r>
                        <a:rPr lang="nl-NL" sz="1000">
                          <a:effectLst/>
                        </a:rPr>
                        <a:t>'t Hooft 1, Medemblik</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a:effectLst/>
                        </a:rPr>
                        <a:t>52,8</a:t>
                      </a:r>
                      <a:endParaRPr lang="nl-NL" sz="100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tc>
                  <a:txBody>
                    <a:bodyPr/>
                    <a:lstStyle/>
                    <a:p>
                      <a:pPr algn="ctr">
                        <a:buNone/>
                      </a:pPr>
                      <a:r>
                        <a:rPr lang="nl-NL" sz="1000" dirty="0">
                          <a:effectLst/>
                        </a:rPr>
                        <a:t>50</a:t>
                      </a:r>
                      <a:endParaRPr lang="nl-NL" sz="1000" dirty="0">
                        <a:solidFill>
                          <a:srgbClr val="00587C"/>
                        </a:solidFill>
                        <a:effectLst/>
                        <a:latin typeface="Calibri" panose="020F0502020204030204" pitchFamily="34" charset="0"/>
                        <a:ea typeface="SimSun" panose="02010600030101010101" pitchFamily="2" charset="-122"/>
                        <a:cs typeface="Times New Roman" panose="02020603050405020304" pitchFamily="18" charset="0"/>
                      </a:endParaRPr>
                    </a:p>
                  </a:txBody>
                  <a:tcPr marL="53975" marR="53975" marT="17780" marB="17780" anchor="ctr"/>
                </a:tc>
                <a:extLst>
                  <a:ext uri="{0D108BD9-81ED-4DB2-BD59-A6C34878D82A}">
                    <a16:rowId xmlns:a16="http://schemas.microsoft.com/office/drawing/2014/main" val="405926848"/>
                  </a:ext>
                </a:extLst>
              </a:tr>
            </a:tbl>
          </a:graphicData>
        </a:graphic>
      </p:graphicFrame>
    </p:spTree>
    <p:extLst>
      <p:ext uri="{BB962C8B-B14F-4D97-AF65-F5344CB8AC3E}">
        <p14:creationId xmlns:p14="http://schemas.microsoft.com/office/powerpoint/2010/main" val="4278784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F3088D-67A0-98F4-80F9-D1403498B337}"/>
              </a:ext>
            </a:extLst>
          </p:cNvPr>
          <p:cNvSpPr>
            <a:spLocks noGrp="1"/>
          </p:cNvSpPr>
          <p:nvPr>
            <p:ph type="title"/>
          </p:nvPr>
        </p:nvSpPr>
        <p:spPr/>
        <p:txBody>
          <a:bodyPr>
            <a:normAutofit/>
          </a:bodyPr>
          <a:lstStyle/>
          <a:p>
            <a:r>
              <a:rPr lang="en-US" dirty="0" err="1"/>
              <a:t>Resultaten</a:t>
            </a:r>
            <a:r>
              <a:rPr lang="en-US" dirty="0"/>
              <a:t> </a:t>
            </a:r>
            <a:r>
              <a:rPr lang="en-US" dirty="0" err="1"/>
              <a:t>nader</a:t>
            </a:r>
            <a:r>
              <a:rPr lang="en-US" dirty="0"/>
              <a:t> </a:t>
            </a:r>
            <a:r>
              <a:rPr lang="en-US" dirty="0" err="1"/>
              <a:t>onderzoek</a:t>
            </a:r>
            <a:r>
              <a:rPr lang="en-US" dirty="0"/>
              <a:t> – </a:t>
            </a:r>
            <a:r>
              <a:rPr lang="en-US" dirty="0" err="1"/>
              <a:t>grenswaarde</a:t>
            </a:r>
            <a:r>
              <a:rPr lang="en-US" dirty="0"/>
              <a:t> 55 dB – </a:t>
            </a:r>
            <a:r>
              <a:rPr lang="en-US" dirty="0" err="1"/>
              <a:t>aanwezige</a:t>
            </a:r>
            <a:r>
              <a:rPr lang="en-US" dirty="0"/>
              <a:t> </a:t>
            </a:r>
            <a:r>
              <a:rPr lang="en-US" dirty="0" err="1"/>
              <a:t>woningen</a:t>
            </a:r>
            <a:endParaRPr lang="en-US" dirty="0"/>
          </a:p>
        </p:txBody>
      </p:sp>
      <p:sp>
        <p:nvSpPr>
          <p:cNvPr id="3" name="Tijdelijke aanduiding voor inhoud 2">
            <a:extLst>
              <a:ext uri="{FF2B5EF4-FFF2-40B4-BE49-F238E27FC236}">
                <a16:creationId xmlns:a16="http://schemas.microsoft.com/office/drawing/2014/main" id="{F2EF4081-C406-B2F6-1B48-F1AEBE1CA567}"/>
              </a:ext>
            </a:extLst>
          </p:cNvPr>
          <p:cNvSpPr>
            <a:spLocks noGrp="1"/>
          </p:cNvSpPr>
          <p:nvPr>
            <p:ph sz="half" idx="1"/>
          </p:nvPr>
        </p:nvSpPr>
        <p:spPr/>
        <p:txBody>
          <a:bodyPr>
            <a:normAutofit/>
          </a:bodyPr>
          <a:lstStyle/>
          <a:p>
            <a:endParaRPr lang="en-US"/>
          </a:p>
        </p:txBody>
      </p:sp>
      <p:sp>
        <p:nvSpPr>
          <p:cNvPr id="4" name="Tijdelijke aanduiding voor inhoud 3">
            <a:extLst>
              <a:ext uri="{FF2B5EF4-FFF2-40B4-BE49-F238E27FC236}">
                <a16:creationId xmlns:a16="http://schemas.microsoft.com/office/drawing/2014/main" id="{1B42109A-14A3-A0F3-3AC2-E1B79F275111}"/>
              </a:ext>
            </a:extLst>
          </p:cNvPr>
          <p:cNvSpPr>
            <a:spLocks noGrp="1"/>
          </p:cNvSpPr>
          <p:nvPr>
            <p:ph sz="half" idx="2"/>
          </p:nvPr>
        </p:nvSpPr>
        <p:spPr>
          <a:xfrm>
            <a:off x="7546264" y="1825625"/>
            <a:ext cx="3807535" cy="4351338"/>
          </a:xfrm>
        </p:spPr>
        <p:txBody>
          <a:bodyPr>
            <a:normAutofit/>
          </a:bodyPr>
          <a:lstStyle/>
          <a:p>
            <a:r>
              <a:rPr lang="en-US" dirty="0" err="1"/>
              <a:t>Geluidbelasting</a:t>
            </a:r>
            <a:r>
              <a:rPr lang="en-US" dirty="0"/>
              <a:t> </a:t>
            </a:r>
            <a:r>
              <a:rPr lang="en-US" dirty="0" err="1"/>
              <a:t>voornamelijk</a:t>
            </a:r>
            <a:r>
              <a:rPr lang="en-US" dirty="0"/>
              <a:t> op open water</a:t>
            </a:r>
          </a:p>
          <a:p>
            <a:r>
              <a:rPr lang="en-US" dirty="0" err="1"/>
              <a:t>Toenamen</a:t>
            </a:r>
            <a:r>
              <a:rPr lang="en-US" dirty="0"/>
              <a:t> van de </a:t>
            </a:r>
            <a:r>
              <a:rPr lang="en-US" dirty="0" err="1"/>
              <a:t>geluidbelasting</a:t>
            </a:r>
            <a:r>
              <a:rPr lang="en-US" dirty="0"/>
              <a:t> </a:t>
            </a:r>
            <a:r>
              <a:rPr lang="en-US" dirty="0" err="1"/>
              <a:t>uitsluitend</a:t>
            </a:r>
            <a:r>
              <a:rPr lang="en-US" dirty="0"/>
              <a:t> </a:t>
            </a:r>
            <a:r>
              <a:rPr lang="en-US" dirty="0" err="1"/>
              <a:t>aan</a:t>
            </a:r>
            <a:r>
              <a:rPr lang="en-US" dirty="0"/>
              <a:t> Noord-</a:t>
            </a:r>
            <a:r>
              <a:rPr lang="en-US" dirty="0" err="1"/>
              <a:t>Hollandse</a:t>
            </a:r>
            <a:r>
              <a:rPr lang="en-US" dirty="0"/>
              <a:t> </a:t>
            </a:r>
            <a:r>
              <a:rPr lang="en-US" dirty="0" err="1"/>
              <a:t>kust</a:t>
            </a:r>
            <a:r>
              <a:rPr lang="en-US" dirty="0"/>
              <a:t> (</a:t>
            </a:r>
            <a:r>
              <a:rPr lang="en-US" dirty="0" err="1"/>
              <a:t>Kreileroord</a:t>
            </a:r>
            <a:r>
              <a:rPr lang="en-US" dirty="0"/>
              <a:t> en </a:t>
            </a:r>
            <a:r>
              <a:rPr lang="en-US" dirty="0" err="1"/>
              <a:t>buitengebied</a:t>
            </a:r>
            <a:r>
              <a:rPr lang="en-US" dirty="0"/>
              <a:t>)</a:t>
            </a:r>
          </a:p>
        </p:txBody>
      </p:sp>
      <p:pic>
        <p:nvPicPr>
          <p:cNvPr id="5" name="Afbeelding 4">
            <a:extLst>
              <a:ext uri="{FF2B5EF4-FFF2-40B4-BE49-F238E27FC236}">
                <a16:creationId xmlns:a16="http://schemas.microsoft.com/office/drawing/2014/main" id="{D30BCA3A-3D2E-7AED-8F96-043C148F1EE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0962"/>
            <a:ext cx="7546265" cy="5337038"/>
          </a:xfrm>
          <a:prstGeom prst="rect">
            <a:avLst/>
          </a:prstGeom>
          <a:noFill/>
          <a:ln>
            <a:noFill/>
          </a:ln>
        </p:spPr>
      </p:pic>
    </p:spTree>
    <p:extLst>
      <p:ext uri="{BB962C8B-B14F-4D97-AF65-F5344CB8AC3E}">
        <p14:creationId xmlns:p14="http://schemas.microsoft.com/office/powerpoint/2010/main" val="533742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F8D0E4-92C1-1FD6-DB6E-75A438DFB9AA}"/>
              </a:ext>
            </a:extLst>
          </p:cNvPr>
          <p:cNvSpPr>
            <a:spLocks noGrp="1"/>
          </p:cNvSpPr>
          <p:nvPr>
            <p:ph type="title"/>
          </p:nvPr>
        </p:nvSpPr>
        <p:spPr>
          <a:xfrm>
            <a:off x="838200" y="103291"/>
            <a:ext cx="10515600" cy="1587398"/>
          </a:xfrm>
        </p:spPr>
        <p:txBody>
          <a:bodyPr>
            <a:normAutofit/>
          </a:bodyPr>
          <a:lstStyle/>
          <a:p>
            <a:r>
              <a:rPr lang="en-US" dirty="0" err="1"/>
              <a:t>Resultaten</a:t>
            </a:r>
            <a:r>
              <a:rPr lang="en-US" dirty="0"/>
              <a:t> </a:t>
            </a:r>
            <a:r>
              <a:rPr lang="en-US" dirty="0" err="1"/>
              <a:t>nader</a:t>
            </a:r>
            <a:r>
              <a:rPr lang="en-US" dirty="0"/>
              <a:t> </a:t>
            </a:r>
            <a:r>
              <a:rPr lang="en-US" dirty="0" err="1"/>
              <a:t>onderzoek</a:t>
            </a:r>
            <a:r>
              <a:rPr lang="en-US" dirty="0"/>
              <a:t> – </a:t>
            </a:r>
            <a:r>
              <a:rPr lang="en-US" dirty="0" err="1"/>
              <a:t>grenswaarde</a:t>
            </a:r>
            <a:r>
              <a:rPr lang="en-US" dirty="0"/>
              <a:t> 60 dB – </a:t>
            </a:r>
            <a:r>
              <a:rPr lang="en-US" dirty="0" err="1"/>
              <a:t>aanwezige</a:t>
            </a:r>
            <a:r>
              <a:rPr lang="en-US" dirty="0"/>
              <a:t> </a:t>
            </a:r>
            <a:r>
              <a:rPr lang="en-US" dirty="0" err="1"/>
              <a:t>woningen</a:t>
            </a:r>
            <a:endParaRPr lang="en-US" dirty="0"/>
          </a:p>
        </p:txBody>
      </p:sp>
      <p:pic>
        <p:nvPicPr>
          <p:cNvPr id="6" name="Tijdelijke aanduiding voor inhoud 5" descr="Afbeelding met kaart, tekst, diagram, atlas&#10;&#10;Door AI gegenereerde inhoud is mogelijk onjuist.">
            <a:extLst>
              <a:ext uri="{FF2B5EF4-FFF2-40B4-BE49-F238E27FC236}">
                <a16:creationId xmlns:a16="http://schemas.microsoft.com/office/drawing/2014/main" id="{B2FFA216-EEA8-3300-3A39-F661711B2279}"/>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0" y="1690689"/>
            <a:ext cx="7161100" cy="5064022"/>
          </a:xfrm>
        </p:spPr>
      </p:pic>
      <p:sp>
        <p:nvSpPr>
          <p:cNvPr id="4" name="Tijdelijke aanduiding voor inhoud 3">
            <a:extLst>
              <a:ext uri="{FF2B5EF4-FFF2-40B4-BE49-F238E27FC236}">
                <a16:creationId xmlns:a16="http://schemas.microsoft.com/office/drawing/2014/main" id="{BE73CD41-E8EE-24D9-0903-30C94D2FC779}"/>
              </a:ext>
            </a:extLst>
          </p:cNvPr>
          <p:cNvSpPr>
            <a:spLocks noGrp="1"/>
          </p:cNvSpPr>
          <p:nvPr>
            <p:ph sz="half" idx="2"/>
          </p:nvPr>
        </p:nvSpPr>
        <p:spPr>
          <a:xfrm>
            <a:off x="7424530" y="1825625"/>
            <a:ext cx="3929270" cy="4351338"/>
          </a:xfrm>
        </p:spPr>
        <p:txBody>
          <a:bodyPr>
            <a:normAutofit fontScale="77500" lnSpcReduction="20000"/>
          </a:bodyPr>
          <a:lstStyle/>
          <a:p>
            <a:pPr marL="0" indent="0">
              <a:lnSpc>
                <a:spcPct val="120000"/>
              </a:lnSpc>
              <a:buNone/>
            </a:pPr>
            <a:r>
              <a:rPr lang="en-US" dirty="0" err="1"/>
              <a:t>Zwaartepunt</a:t>
            </a:r>
            <a:r>
              <a:rPr lang="en-US" dirty="0"/>
              <a:t> van </a:t>
            </a:r>
            <a:r>
              <a:rPr lang="en-US" dirty="0" err="1"/>
              <a:t>woningen</a:t>
            </a:r>
            <a:r>
              <a:rPr lang="en-US" dirty="0"/>
              <a:t> met </a:t>
            </a:r>
            <a:r>
              <a:rPr lang="en-US" dirty="0" err="1"/>
              <a:t>een</a:t>
            </a:r>
            <a:r>
              <a:rPr lang="en-US" dirty="0"/>
              <a:t> </a:t>
            </a:r>
            <a:r>
              <a:rPr lang="en-US" dirty="0" err="1"/>
              <a:t>geluidbelasting</a:t>
            </a:r>
            <a:r>
              <a:rPr lang="en-US" dirty="0"/>
              <a:t> </a:t>
            </a:r>
            <a:r>
              <a:rPr lang="en-US" dirty="0" err="1"/>
              <a:t>hoger</a:t>
            </a:r>
            <a:r>
              <a:rPr lang="en-US" dirty="0"/>
              <a:t> dan 50 dB </a:t>
            </a:r>
            <a:r>
              <a:rPr lang="en-US" dirty="0" err="1"/>
              <a:t>aan</a:t>
            </a:r>
            <a:r>
              <a:rPr lang="en-US" dirty="0"/>
              <a:t> Noord-</a:t>
            </a:r>
            <a:r>
              <a:rPr lang="en-US" dirty="0" err="1"/>
              <a:t>Hollandse</a:t>
            </a:r>
            <a:r>
              <a:rPr lang="en-US" dirty="0"/>
              <a:t> </a:t>
            </a:r>
            <a:r>
              <a:rPr lang="en-US" dirty="0" err="1"/>
              <a:t>kust</a:t>
            </a:r>
            <a:r>
              <a:rPr lang="en-US" dirty="0"/>
              <a:t>, </a:t>
            </a:r>
            <a:r>
              <a:rPr lang="en-US" dirty="0" err="1"/>
              <a:t>voornamelijk</a:t>
            </a:r>
            <a:r>
              <a:rPr lang="en-US" dirty="0"/>
              <a:t> </a:t>
            </a:r>
            <a:r>
              <a:rPr lang="en-US" dirty="0" err="1"/>
              <a:t>Kreileroord</a:t>
            </a:r>
            <a:r>
              <a:rPr lang="en-US" dirty="0"/>
              <a:t> en </a:t>
            </a:r>
            <a:r>
              <a:rPr lang="en-US" dirty="0" err="1"/>
              <a:t>omgeving</a:t>
            </a:r>
            <a:r>
              <a:rPr lang="en-US" dirty="0"/>
              <a:t> (&gt;55 dB) en </a:t>
            </a:r>
            <a:r>
              <a:rPr lang="en-US" dirty="0" err="1"/>
              <a:t>Medemblik</a:t>
            </a:r>
            <a:r>
              <a:rPr lang="en-US" dirty="0"/>
              <a:t> / Den </a:t>
            </a:r>
            <a:r>
              <a:rPr lang="en-US" dirty="0" err="1"/>
              <a:t>Oever</a:t>
            </a:r>
            <a:r>
              <a:rPr lang="en-US" dirty="0"/>
              <a:t> (&gt;50 dB)</a:t>
            </a:r>
          </a:p>
          <a:p>
            <a:pPr marL="0" indent="0">
              <a:lnSpc>
                <a:spcPct val="120000"/>
              </a:lnSpc>
              <a:buNone/>
            </a:pPr>
            <a:endParaRPr lang="en-US" dirty="0"/>
          </a:p>
          <a:p>
            <a:pPr marL="0" indent="0">
              <a:lnSpc>
                <a:spcPct val="120000"/>
              </a:lnSpc>
              <a:buNone/>
            </a:pPr>
            <a:r>
              <a:rPr lang="en-US" dirty="0"/>
              <a:t>Ook </a:t>
            </a:r>
            <a:r>
              <a:rPr lang="en-US" dirty="0" err="1"/>
              <a:t>toenamen</a:t>
            </a:r>
            <a:r>
              <a:rPr lang="en-US" dirty="0"/>
              <a:t> van </a:t>
            </a:r>
            <a:r>
              <a:rPr lang="en-US" dirty="0" err="1"/>
              <a:t>geluidbelasting</a:t>
            </a:r>
            <a:r>
              <a:rPr lang="en-US" dirty="0"/>
              <a:t> in </a:t>
            </a:r>
            <a:r>
              <a:rPr lang="en-US" dirty="0" err="1"/>
              <a:t>Hindeloopen</a:t>
            </a:r>
            <a:r>
              <a:rPr lang="en-US" dirty="0"/>
              <a:t> en </a:t>
            </a:r>
            <a:r>
              <a:rPr lang="en-US" dirty="0" err="1"/>
              <a:t>Stavoren</a:t>
            </a:r>
            <a:r>
              <a:rPr lang="en-US" dirty="0"/>
              <a:t> (&gt;50 dB).</a:t>
            </a:r>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7682972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5B22D3-9889-8908-5455-55808974E919}"/>
              </a:ext>
            </a:extLst>
          </p:cNvPr>
          <p:cNvSpPr>
            <a:spLocks noGrp="1"/>
          </p:cNvSpPr>
          <p:nvPr>
            <p:ph type="title"/>
          </p:nvPr>
        </p:nvSpPr>
        <p:spPr/>
        <p:txBody>
          <a:bodyPr/>
          <a:lstStyle/>
          <a:p>
            <a:endParaRPr lang="en-US"/>
          </a:p>
        </p:txBody>
      </p:sp>
      <p:graphicFrame>
        <p:nvGraphicFramePr>
          <p:cNvPr id="7" name="Tijdelijke aanduiding voor inhoud 6">
            <a:extLst>
              <a:ext uri="{FF2B5EF4-FFF2-40B4-BE49-F238E27FC236}">
                <a16:creationId xmlns:a16="http://schemas.microsoft.com/office/drawing/2014/main" id="{09FEF1DE-47A9-B77E-E03F-7981199A29B0}"/>
              </a:ext>
            </a:extLst>
          </p:cNvPr>
          <p:cNvGraphicFramePr>
            <a:graphicFrameLocks noGrp="1"/>
          </p:cNvGraphicFramePr>
          <p:nvPr>
            <p:ph sz="half" idx="1"/>
          </p:nvPr>
        </p:nvGraphicFramePr>
        <p:xfrm>
          <a:off x="0" y="-28165"/>
          <a:ext cx="11847442" cy="1862606"/>
        </p:xfrm>
        <a:graphic>
          <a:graphicData uri="http://schemas.openxmlformats.org/drawingml/2006/table">
            <a:tbl>
              <a:tblPr firstRow="1" firstCol="1" bandRow="1">
                <a:tableStyleId>{5C22544A-7EE6-4342-B048-85BDC9FD1C3A}</a:tableStyleId>
              </a:tblPr>
              <a:tblGrid>
                <a:gridCol w="1964654">
                  <a:extLst>
                    <a:ext uri="{9D8B030D-6E8A-4147-A177-3AD203B41FA5}">
                      <a16:colId xmlns:a16="http://schemas.microsoft.com/office/drawing/2014/main" val="4278137745"/>
                    </a:ext>
                  </a:extLst>
                </a:gridCol>
                <a:gridCol w="1608457">
                  <a:extLst>
                    <a:ext uri="{9D8B030D-6E8A-4147-A177-3AD203B41FA5}">
                      <a16:colId xmlns:a16="http://schemas.microsoft.com/office/drawing/2014/main" val="3000403972"/>
                    </a:ext>
                  </a:extLst>
                </a:gridCol>
                <a:gridCol w="1609847">
                  <a:extLst>
                    <a:ext uri="{9D8B030D-6E8A-4147-A177-3AD203B41FA5}">
                      <a16:colId xmlns:a16="http://schemas.microsoft.com/office/drawing/2014/main" val="2120124587"/>
                    </a:ext>
                  </a:extLst>
                </a:gridCol>
                <a:gridCol w="1616804">
                  <a:extLst>
                    <a:ext uri="{9D8B030D-6E8A-4147-A177-3AD203B41FA5}">
                      <a16:colId xmlns:a16="http://schemas.microsoft.com/office/drawing/2014/main" val="3804899222"/>
                    </a:ext>
                  </a:extLst>
                </a:gridCol>
                <a:gridCol w="1616804">
                  <a:extLst>
                    <a:ext uri="{9D8B030D-6E8A-4147-A177-3AD203B41FA5}">
                      <a16:colId xmlns:a16="http://schemas.microsoft.com/office/drawing/2014/main" val="1966632637"/>
                    </a:ext>
                  </a:extLst>
                </a:gridCol>
                <a:gridCol w="1609847">
                  <a:extLst>
                    <a:ext uri="{9D8B030D-6E8A-4147-A177-3AD203B41FA5}">
                      <a16:colId xmlns:a16="http://schemas.microsoft.com/office/drawing/2014/main" val="21867978"/>
                    </a:ext>
                  </a:extLst>
                </a:gridCol>
                <a:gridCol w="1609847">
                  <a:extLst>
                    <a:ext uri="{9D8B030D-6E8A-4147-A177-3AD203B41FA5}">
                      <a16:colId xmlns:a16="http://schemas.microsoft.com/office/drawing/2014/main" val="1138084244"/>
                    </a:ext>
                  </a:extLst>
                </a:gridCol>
                <a:gridCol w="211182">
                  <a:extLst>
                    <a:ext uri="{9D8B030D-6E8A-4147-A177-3AD203B41FA5}">
                      <a16:colId xmlns:a16="http://schemas.microsoft.com/office/drawing/2014/main" val="3156542175"/>
                    </a:ext>
                  </a:extLst>
                </a:gridCol>
              </a:tblGrid>
              <a:tr h="231436">
                <a:tc rowSpan="2">
                  <a:txBody>
                    <a:bodyPr/>
                    <a:lstStyle/>
                    <a:p>
                      <a:pPr>
                        <a:lnSpc>
                          <a:spcPct val="115000"/>
                        </a:lnSpc>
                        <a:spcAft>
                          <a:spcPts val="800"/>
                        </a:spcAft>
                        <a:buNone/>
                      </a:pPr>
                      <a:r>
                        <a:rPr lang="nl-NL" sz="1400" kern="100">
                          <a:effectLst/>
                        </a:rPr>
                        <a:t>Breezanddijk</a:t>
                      </a:r>
                      <a:endParaRPr lang="nl-NL" sz="1400">
                        <a:effectLst/>
                        <a:latin typeface="Calibri" panose="020F0502020204030204" pitchFamily="34" charset="0"/>
                        <a:ea typeface="SimSun" panose="02010600030101010101" pitchFamily="2" charset="-122"/>
                        <a:cs typeface="Times New Roman" panose="02020603050405020304" pitchFamily="18" charset="0"/>
                      </a:endParaRPr>
                    </a:p>
                  </a:txBody>
                  <a:tcPr marL="66973" marR="66973" marT="9302" marB="0"/>
                </a:tc>
                <a:tc gridSpan="3">
                  <a:txBody>
                    <a:bodyPr/>
                    <a:lstStyle/>
                    <a:p>
                      <a:pPr>
                        <a:lnSpc>
                          <a:spcPct val="115000"/>
                        </a:lnSpc>
                        <a:spcAft>
                          <a:spcPts val="800"/>
                        </a:spcAft>
                        <a:buNone/>
                      </a:pPr>
                      <a:r>
                        <a:rPr lang="nl-NL" sz="1400" kern="100">
                          <a:effectLst/>
                        </a:rPr>
                        <a:t>Scenario 1: max belasting 55dB</a:t>
                      </a:r>
                      <a:endParaRPr lang="nl-NL" sz="1400">
                        <a:effectLst/>
                        <a:latin typeface="Calibri" panose="020F0502020204030204" pitchFamily="34" charset="0"/>
                        <a:ea typeface="SimSun" panose="02010600030101010101" pitchFamily="2" charset="-122"/>
                        <a:cs typeface="Times New Roman" panose="02020603050405020304" pitchFamily="18" charset="0"/>
                      </a:endParaRPr>
                    </a:p>
                  </a:txBody>
                  <a:tcPr marL="66973" marR="66973" marT="9302" marB="0" anchor="ctr"/>
                </a:tc>
                <a:tc hMerge="1">
                  <a:txBody>
                    <a:bodyPr/>
                    <a:lstStyle/>
                    <a:p>
                      <a:endParaRPr lang="en-US"/>
                    </a:p>
                  </a:txBody>
                  <a:tcPr/>
                </a:tc>
                <a:tc hMerge="1">
                  <a:txBody>
                    <a:bodyPr/>
                    <a:lstStyle/>
                    <a:p>
                      <a:endParaRPr lang="en-US"/>
                    </a:p>
                  </a:txBody>
                  <a:tcPr/>
                </a:tc>
                <a:tc gridSpan="4">
                  <a:txBody>
                    <a:bodyPr/>
                    <a:lstStyle/>
                    <a:p>
                      <a:pPr>
                        <a:lnSpc>
                          <a:spcPct val="115000"/>
                        </a:lnSpc>
                        <a:spcAft>
                          <a:spcPts val="800"/>
                        </a:spcAft>
                        <a:buNone/>
                      </a:pPr>
                      <a:r>
                        <a:rPr lang="nl-NL" sz="1400" kern="100">
                          <a:effectLst/>
                        </a:rPr>
                        <a:t>Scenario 2: max belasting 60 dB</a:t>
                      </a:r>
                      <a:endParaRPr lang="nl-NL" sz="1400">
                        <a:effectLst/>
                        <a:latin typeface="Calibri" panose="020F0502020204030204" pitchFamily="34" charset="0"/>
                        <a:ea typeface="SimSun" panose="02010600030101010101" pitchFamily="2" charset="-122"/>
                        <a:cs typeface="Times New Roman" panose="02020603050405020304" pitchFamily="18" charset="0"/>
                      </a:endParaRPr>
                    </a:p>
                  </a:txBody>
                  <a:tcPr marL="66973" marR="66973" marT="9302" marB="0" anchor="ct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66175608"/>
                  </a:ext>
                </a:extLst>
              </a:tr>
              <a:tr h="476079">
                <a:tc vMerge="1">
                  <a:txBody>
                    <a:bodyPr/>
                    <a:lstStyle/>
                    <a:p>
                      <a:endParaRPr lang="en-US"/>
                    </a:p>
                  </a:txBody>
                  <a:tcPr/>
                </a:tc>
                <a:tc>
                  <a:txBody>
                    <a:bodyPr/>
                    <a:lstStyle/>
                    <a:p>
                      <a:pPr>
                        <a:lnSpc>
                          <a:spcPct val="115000"/>
                        </a:lnSpc>
                        <a:spcAft>
                          <a:spcPts val="800"/>
                        </a:spcAft>
                        <a:buNone/>
                      </a:pPr>
                      <a:r>
                        <a:rPr lang="nl-NL" sz="1400" kern="100">
                          <a:effectLst/>
                        </a:rPr>
                        <a:t>50 - 55 dB</a:t>
                      </a:r>
                      <a:endParaRPr lang="nl-NL" sz="1400">
                        <a:effectLst/>
                        <a:latin typeface="Calibri" panose="020F0502020204030204" pitchFamily="34" charset="0"/>
                        <a:ea typeface="SimSun" panose="02010600030101010101" pitchFamily="2" charset="-122"/>
                        <a:cs typeface="Times New Roman" panose="02020603050405020304" pitchFamily="18" charset="0"/>
                      </a:endParaRPr>
                    </a:p>
                  </a:txBody>
                  <a:tcPr marL="66973" marR="66973" marT="9302" marB="0" anchor="ctr"/>
                </a:tc>
                <a:tc>
                  <a:txBody>
                    <a:bodyPr/>
                    <a:lstStyle/>
                    <a:p>
                      <a:pPr>
                        <a:lnSpc>
                          <a:spcPct val="115000"/>
                        </a:lnSpc>
                        <a:spcAft>
                          <a:spcPts val="800"/>
                        </a:spcAft>
                        <a:buNone/>
                      </a:pPr>
                      <a:r>
                        <a:rPr lang="nl-NL" sz="1400" kern="100">
                          <a:effectLst/>
                        </a:rPr>
                        <a:t>55 - 60 dB</a:t>
                      </a:r>
                      <a:endParaRPr lang="nl-NL" sz="1400">
                        <a:effectLst/>
                        <a:latin typeface="Calibri" panose="020F0502020204030204" pitchFamily="34" charset="0"/>
                        <a:ea typeface="SimSun" panose="02010600030101010101" pitchFamily="2" charset="-122"/>
                        <a:cs typeface="Times New Roman" panose="02020603050405020304" pitchFamily="18" charset="0"/>
                      </a:endParaRPr>
                    </a:p>
                  </a:txBody>
                  <a:tcPr marL="66973" marR="66973" marT="9302" marB="0" anchor="ctr"/>
                </a:tc>
                <a:tc>
                  <a:txBody>
                    <a:bodyPr/>
                    <a:lstStyle/>
                    <a:p>
                      <a:pPr>
                        <a:lnSpc>
                          <a:spcPct val="115000"/>
                        </a:lnSpc>
                        <a:spcAft>
                          <a:spcPts val="800"/>
                        </a:spcAft>
                        <a:buNone/>
                      </a:pPr>
                      <a:r>
                        <a:rPr lang="nl-NL" sz="1400" kern="100">
                          <a:effectLst/>
                        </a:rPr>
                        <a:t>&gt;60 dB</a:t>
                      </a:r>
                      <a:endParaRPr lang="nl-NL" sz="1400">
                        <a:effectLst/>
                        <a:latin typeface="Calibri" panose="020F0502020204030204" pitchFamily="34" charset="0"/>
                        <a:ea typeface="SimSun" panose="02010600030101010101" pitchFamily="2" charset="-122"/>
                        <a:cs typeface="Times New Roman" panose="02020603050405020304" pitchFamily="18" charset="0"/>
                      </a:endParaRPr>
                    </a:p>
                  </a:txBody>
                  <a:tcPr marL="66973" marR="66973" marT="9302" marB="0" anchor="ctr"/>
                </a:tc>
                <a:tc>
                  <a:txBody>
                    <a:bodyPr/>
                    <a:lstStyle/>
                    <a:p>
                      <a:pPr>
                        <a:lnSpc>
                          <a:spcPct val="115000"/>
                        </a:lnSpc>
                        <a:spcAft>
                          <a:spcPts val="800"/>
                        </a:spcAft>
                        <a:buNone/>
                      </a:pPr>
                      <a:r>
                        <a:rPr lang="nl-NL" sz="1400" kern="100">
                          <a:effectLst/>
                        </a:rPr>
                        <a:t>50-55 dB</a:t>
                      </a:r>
                      <a:endParaRPr lang="nl-NL" sz="1400">
                        <a:effectLst/>
                        <a:latin typeface="Calibri" panose="020F0502020204030204" pitchFamily="34" charset="0"/>
                        <a:ea typeface="SimSun" panose="02010600030101010101" pitchFamily="2" charset="-122"/>
                        <a:cs typeface="Times New Roman" panose="02020603050405020304" pitchFamily="18" charset="0"/>
                      </a:endParaRPr>
                    </a:p>
                  </a:txBody>
                  <a:tcPr marL="66973" marR="66973" marT="9302" marB="0" anchor="ctr"/>
                </a:tc>
                <a:tc>
                  <a:txBody>
                    <a:bodyPr/>
                    <a:lstStyle/>
                    <a:p>
                      <a:pPr>
                        <a:lnSpc>
                          <a:spcPct val="115000"/>
                        </a:lnSpc>
                        <a:spcAft>
                          <a:spcPts val="800"/>
                        </a:spcAft>
                        <a:buNone/>
                      </a:pPr>
                      <a:r>
                        <a:rPr lang="nl-NL" sz="1400" kern="100">
                          <a:effectLst/>
                        </a:rPr>
                        <a:t>55 - 60 dB</a:t>
                      </a:r>
                      <a:endParaRPr lang="nl-NL" sz="1400">
                        <a:effectLst/>
                        <a:latin typeface="Calibri" panose="020F0502020204030204" pitchFamily="34" charset="0"/>
                        <a:ea typeface="SimSun" panose="02010600030101010101" pitchFamily="2" charset="-122"/>
                        <a:cs typeface="Times New Roman" panose="02020603050405020304" pitchFamily="18" charset="0"/>
                      </a:endParaRPr>
                    </a:p>
                  </a:txBody>
                  <a:tcPr marL="66973" marR="66973" marT="9302" marB="0" anchor="ctr"/>
                </a:tc>
                <a:tc>
                  <a:txBody>
                    <a:bodyPr/>
                    <a:lstStyle/>
                    <a:p>
                      <a:pPr>
                        <a:lnSpc>
                          <a:spcPct val="115000"/>
                        </a:lnSpc>
                        <a:spcAft>
                          <a:spcPts val="800"/>
                        </a:spcAft>
                        <a:buNone/>
                      </a:pPr>
                      <a:r>
                        <a:rPr lang="nl-NL" sz="1400" kern="100" dirty="0">
                          <a:effectLst/>
                        </a:rPr>
                        <a:t>&gt;60 dB</a:t>
                      </a:r>
                      <a:endParaRPr lang="nl-NL"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6973" marR="66973" marT="9302" marB="0" anchor="ctr"/>
                </a:tc>
                <a:tc>
                  <a:txBody>
                    <a:bodyPr/>
                    <a:lstStyle/>
                    <a:p>
                      <a:pPr>
                        <a:buNone/>
                      </a:pPr>
                      <a:r>
                        <a:rPr lang="nl-NL" sz="1000">
                          <a:effectLst/>
                        </a:rPr>
                        <a:t> </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993264639"/>
                  </a:ext>
                </a:extLst>
              </a:tr>
              <a:tr h="476079">
                <a:tc>
                  <a:txBody>
                    <a:bodyPr/>
                    <a:lstStyle/>
                    <a:p>
                      <a:pPr>
                        <a:lnSpc>
                          <a:spcPct val="115000"/>
                        </a:lnSpc>
                        <a:spcAft>
                          <a:spcPts val="800"/>
                        </a:spcAft>
                        <a:buNone/>
                      </a:pPr>
                      <a:r>
                        <a:rPr lang="nl-NL" sz="1400" kern="100" dirty="0">
                          <a:effectLst/>
                        </a:rPr>
                        <a:t>Stiltegebieden</a:t>
                      </a:r>
                      <a:endParaRPr lang="nl-NL"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6973" marR="66973" marT="9302" marB="0"/>
                </a:tc>
                <a:tc>
                  <a:txBody>
                    <a:bodyPr/>
                    <a:lstStyle/>
                    <a:p>
                      <a:pPr>
                        <a:lnSpc>
                          <a:spcPct val="115000"/>
                        </a:lnSpc>
                        <a:spcAft>
                          <a:spcPts val="800"/>
                        </a:spcAft>
                        <a:buNone/>
                      </a:pPr>
                      <a:r>
                        <a:rPr lang="nl-NL" sz="1400" dirty="0">
                          <a:effectLst/>
                        </a:rPr>
                        <a:t>29 km</a:t>
                      </a:r>
                      <a:r>
                        <a:rPr lang="nl-NL" sz="1400" baseline="30000" dirty="0">
                          <a:effectLst/>
                        </a:rPr>
                        <a:t>2</a:t>
                      </a:r>
                      <a:endParaRPr lang="nl-NL"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6973" marR="66973" marT="9302" marB="0" anchor="ctr"/>
                </a:tc>
                <a:tc>
                  <a:txBody>
                    <a:bodyPr/>
                    <a:lstStyle/>
                    <a:p>
                      <a:pPr>
                        <a:lnSpc>
                          <a:spcPct val="115000"/>
                        </a:lnSpc>
                        <a:spcAft>
                          <a:spcPts val="800"/>
                        </a:spcAft>
                        <a:buNone/>
                      </a:pPr>
                      <a:r>
                        <a:rPr lang="nl-NL" sz="1400" dirty="0">
                          <a:effectLst/>
                        </a:rPr>
                        <a:t>14 km</a:t>
                      </a:r>
                      <a:r>
                        <a:rPr lang="nl-NL" sz="1400" baseline="30000" dirty="0">
                          <a:effectLst/>
                        </a:rPr>
                        <a:t>2</a:t>
                      </a:r>
                      <a:endParaRPr lang="nl-NL"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6973" marR="66973" marT="9302" marB="0" anchor="ctr"/>
                </a:tc>
                <a:tc>
                  <a:txBody>
                    <a:bodyPr/>
                    <a:lstStyle/>
                    <a:p>
                      <a:pPr>
                        <a:lnSpc>
                          <a:spcPct val="115000"/>
                        </a:lnSpc>
                        <a:spcAft>
                          <a:spcPts val="800"/>
                        </a:spcAft>
                        <a:buNone/>
                      </a:pPr>
                      <a:r>
                        <a:rPr lang="nl-NL" sz="1400" dirty="0">
                          <a:effectLst/>
                        </a:rPr>
                        <a:t>14 km</a:t>
                      </a:r>
                      <a:r>
                        <a:rPr lang="nl-NL" sz="1400" baseline="30000" dirty="0">
                          <a:effectLst/>
                        </a:rPr>
                        <a:t>2</a:t>
                      </a:r>
                      <a:endParaRPr lang="nl-NL"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6973" marR="66973" marT="9302" marB="0" anchor="ctr"/>
                </a:tc>
                <a:tc>
                  <a:txBody>
                    <a:bodyPr/>
                    <a:lstStyle/>
                    <a:p>
                      <a:pPr>
                        <a:lnSpc>
                          <a:spcPct val="115000"/>
                        </a:lnSpc>
                        <a:spcAft>
                          <a:spcPts val="800"/>
                        </a:spcAft>
                        <a:buNone/>
                      </a:pPr>
                      <a:r>
                        <a:rPr lang="nl-NL" sz="1400" dirty="0">
                          <a:effectLst/>
                        </a:rPr>
                        <a:t>103 km</a:t>
                      </a:r>
                      <a:r>
                        <a:rPr lang="nl-NL" sz="1400" baseline="30000" dirty="0">
                          <a:effectLst/>
                        </a:rPr>
                        <a:t>2</a:t>
                      </a:r>
                      <a:endParaRPr lang="nl-NL"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6973" marR="66973" marT="9302" marB="0" anchor="ctr"/>
                </a:tc>
                <a:tc>
                  <a:txBody>
                    <a:bodyPr/>
                    <a:lstStyle/>
                    <a:p>
                      <a:pPr>
                        <a:lnSpc>
                          <a:spcPct val="115000"/>
                        </a:lnSpc>
                        <a:spcAft>
                          <a:spcPts val="800"/>
                        </a:spcAft>
                        <a:buNone/>
                      </a:pPr>
                      <a:r>
                        <a:rPr lang="nl-NL" sz="1400" dirty="0">
                          <a:effectLst/>
                        </a:rPr>
                        <a:t>37 km</a:t>
                      </a:r>
                      <a:r>
                        <a:rPr lang="nl-NL" sz="1400" baseline="30000" dirty="0">
                          <a:effectLst/>
                        </a:rPr>
                        <a:t>2</a:t>
                      </a:r>
                      <a:endParaRPr lang="nl-NL"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6973" marR="66973" marT="9302" marB="0" anchor="ctr"/>
                </a:tc>
                <a:tc>
                  <a:txBody>
                    <a:bodyPr/>
                    <a:lstStyle/>
                    <a:p>
                      <a:pPr>
                        <a:lnSpc>
                          <a:spcPct val="115000"/>
                        </a:lnSpc>
                        <a:spcAft>
                          <a:spcPts val="800"/>
                        </a:spcAft>
                        <a:buNone/>
                      </a:pPr>
                      <a:r>
                        <a:rPr lang="nl-NL" sz="1400" dirty="0">
                          <a:effectLst/>
                        </a:rPr>
                        <a:t>27 km</a:t>
                      </a:r>
                      <a:r>
                        <a:rPr lang="nl-NL" sz="1400" baseline="30000" dirty="0">
                          <a:effectLst/>
                        </a:rPr>
                        <a:t>2</a:t>
                      </a:r>
                      <a:endParaRPr lang="nl-NL"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6973" marR="66973" marT="9302" marB="0" anchor="ctr"/>
                </a:tc>
                <a:tc>
                  <a:txBody>
                    <a:bodyPr/>
                    <a:lstStyle/>
                    <a:p>
                      <a:pPr>
                        <a:buNone/>
                      </a:pPr>
                      <a:r>
                        <a:rPr lang="nl-NL" sz="1000" dirty="0">
                          <a:effectLst/>
                        </a:rPr>
                        <a:t> </a:t>
                      </a:r>
                      <a:endParaRPr lang="nl-NL" sz="1000" dirty="0">
                        <a:effectLst/>
                        <a:latin typeface="Calibri" panose="020F0502020204030204" pitchFamily="34"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1112918412"/>
                  </a:ext>
                </a:extLst>
              </a:tr>
              <a:tr h="670196">
                <a:tc>
                  <a:txBody>
                    <a:bodyPr/>
                    <a:lstStyle/>
                    <a:p>
                      <a:pPr>
                        <a:lnSpc>
                          <a:spcPct val="115000"/>
                        </a:lnSpc>
                        <a:spcAft>
                          <a:spcPts val="800"/>
                        </a:spcAft>
                        <a:buNone/>
                      </a:pPr>
                      <a:r>
                        <a:rPr lang="nl-NL" sz="1400" dirty="0">
                          <a:effectLst/>
                        </a:rPr>
                        <a:t>Overlap met UNESCO Werelderfgoed-gebied</a:t>
                      </a:r>
                      <a:endParaRPr lang="nl-NL"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6995" marR="66995" marT="9305" marB="0" anchor="ctr"/>
                </a:tc>
                <a:tc>
                  <a:txBody>
                    <a:bodyPr/>
                    <a:lstStyle/>
                    <a:p>
                      <a:pPr>
                        <a:lnSpc>
                          <a:spcPct val="115000"/>
                        </a:lnSpc>
                        <a:spcAft>
                          <a:spcPts val="800"/>
                        </a:spcAft>
                        <a:buNone/>
                      </a:pPr>
                      <a:r>
                        <a:rPr lang="nl-NL" sz="1400">
                          <a:effectLst/>
                        </a:rPr>
                        <a:t>66 km</a:t>
                      </a:r>
                      <a:r>
                        <a:rPr lang="nl-NL" sz="1400" baseline="30000">
                          <a:effectLst/>
                        </a:rPr>
                        <a:t>2</a:t>
                      </a:r>
                      <a:endParaRPr lang="nl-NL" sz="1400">
                        <a:effectLst/>
                        <a:latin typeface="Calibri" panose="020F0502020204030204" pitchFamily="34" charset="0"/>
                        <a:ea typeface="SimSun" panose="02010600030101010101" pitchFamily="2" charset="-122"/>
                        <a:cs typeface="Times New Roman" panose="02020603050405020304" pitchFamily="18" charset="0"/>
                      </a:endParaRPr>
                    </a:p>
                  </a:txBody>
                  <a:tcPr marL="66995" marR="66995" marT="9305" marB="0" anchor="ctr"/>
                </a:tc>
                <a:tc>
                  <a:txBody>
                    <a:bodyPr/>
                    <a:lstStyle/>
                    <a:p>
                      <a:pPr>
                        <a:lnSpc>
                          <a:spcPct val="115000"/>
                        </a:lnSpc>
                        <a:spcAft>
                          <a:spcPts val="800"/>
                        </a:spcAft>
                        <a:buNone/>
                      </a:pPr>
                      <a:r>
                        <a:rPr lang="nl-NL" sz="1400">
                          <a:effectLst/>
                        </a:rPr>
                        <a:t>32 km</a:t>
                      </a:r>
                      <a:r>
                        <a:rPr lang="nl-NL" sz="1400" baseline="30000">
                          <a:effectLst/>
                        </a:rPr>
                        <a:t>2</a:t>
                      </a:r>
                      <a:endParaRPr lang="nl-NL" sz="1400">
                        <a:effectLst/>
                        <a:latin typeface="Calibri" panose="020F0502020204030204" pitchFamily="34" charset="0"/>
                        <a:ea typeface="SimSun" panose="02010600030101010101" pitchFamily="2" charset="-122"/>
                        <a:cs typeface="Times New Roman" panose="02020603050405020304" pitchFamily="18" charset="0"/>
                      </a:endParaRPr>
                    </a:p>
                  </a:txBody>
                  <a:tcPr marL="66995" marR="66995" marT="9305" marB="0" anchor="ctr"/>
                </a:tc>
                <a:tc>
                  <a:txBody>
                    <a:bodyPr/>
                    <a:lstStyle/>
                    <a:p>
                      <a:pPr>
                        <a:lnSpc>
                          <a:spcPct val="115000"/>
                        </a:lnSpc>
                        <a:spcAft>
                          <a:spcPts val="800"/>
                        </a:spcAft>
                        <a:buNone/>
                      </a:pPr>
                      <a:r>
                        <a:rPr lang="nl-NL" sz="1400">
                          <a:effectLst/>
                        </a:rPr>
                        <a:t>22 km</a:t>
                      </a:r>
                      <a:r>
                        <a:rPr lang="nl-NL" sz="1400" baseline="30000">
                          <a:effectLst/>
                        </a:rPr>
                        <a:t>2</a:t>
                      </a:r>
                      <a:endParaRPr lang="nl-NL" sz="1400">
                        <a:effectLst/>
                        <a:latin typeface="Calibri" panose="020F0502020204030204" pitchFamily="34" charset="0"/>
                        <a:ea typeface="SimSun" panose="02010600030101010101" pitchFamily="2" charset="-122"/>
                        <a:cs typeface="Times New Roman" panose="02020603050405020304" pitchFamily="18" charset="0"/>
                      </a:endParaRPr>
                    </a:p>
                  </a:txBody>
                  <a:tcPr marL="66995" marR="66995" marT="9305" marB="0" anchor="ctr"/>
                </a:tc>
                <a:tc>
                  <a:txBody>
                    <a:bodyPr/>
                    <a:lstStyle/>
                    <a:p>
                      <a:pPr>
                        <a:lnSpc>
                          <a:spcPct val="115000"/>
                        </a:lnSpc>
                        <a:spcAft>
                          <a:spcPts val="800"/>
                        </a:spcAft>
                        <a:buNone/>
                      </a:pPr>
                      <a:r>
                        <a:rPr lang="nl-NL" sz="1400" dirty="0">
                          <a:effectLst/>
                        </a:rPr>
                        <a:t>113 km</a:t>
                      </a:r>
                      <a:r>
                        <a:rPr lang="nl-NL" sz="1400" baseline="30000" dirty="0">
                          <a:effectLst/>
                        </a:rPr>
                        <a:t>2</a:t>
                      </a:r>
                      <a:endParaRPr lang="nl-NL"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6995" marR="66995" marT="9305" marB="0" anchor="ctr"/>
                </a:tc>
                <a:tc>
                  <a:txBody>
                    <a:bodyPr/>
                    <a:lstStyle/>
                    <a:p>
                      <a:pPr>
                        <a:lnSpc>
                          <a:spcPct val="115000"/>
                        </a:lnSpc>
                        <a:spcAft>
                          <a:spcPts val="800"/>
                        </a:spcAft>
                        <a:buNone/>
                      </a:pPr>
                      <a:r>
                        <a:rPr lang="nl-NL" sz="1400" dirty="0">
                          <a:effectLst/>
                        </a:rPr>
                        <a:t>72 km</a:t>
                      </a:r>
                      <a:r>
                        <a:rPr lang="nl-NL" sz="1400" baseline="30000" dirty="0">
                          <a:effectLst/>
                        </a:rPr>
                        <a:t>2</a:t>
                      </a:r>
                      <a:endParaRPr lang="nl-NL"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6995" marR="66995" marT="9305" marB="0" anchor="ctr"/>
                </a:tc>
                <a:tc>
                  <a:txBody>
                    <a:bodyPr/>
                    <a:lstStyle/>
                    <a:p>
                      <a:pPr>
                        <a:lnSpc>
                          <a:spcPct val="115000"/>
                        </a:lnSpc>
                        <a:spcAft>
                          <a:spcPts val="800"/>
                        </a:spcAft>
                        <a:buNone/>
                      </a:pPr>
                      <a:r>
                        <a:rPr lang="nl-NL" sz="1400" dirty="0">
                          <a:effectLst/>
                        </a:rPr>
                        <a:t>71 km2</a:t>
                      </a:r>
                      <a:endParaRPr lang="nl-NL" sz="1400" dirty="0">
                        <a:effectLst/>
                        <a:latin typeface="Calibri" panose="020F0502020204030204" pitchFamily="34" charset="0"/>
                        <a:ea typeface="SimSun" panose="02010600030101010101" pitchFamily="2" charset="-122"/>
                        <a:cs typeface="Times New Roman" panose="02020603050405020304" pitchFamily="18" charset="0"/>
                      </a:endParaRPr>
                    </a:p>
                  </a:txBody>
                  <a:tcPr marL="66995" marR="66995" marT="9305" marB="0" anchor="ctr"/>
                </a:tc>
                <a:tc>
                  <a:txBody>
                    <a:bodyPr/>
                    <a:lstStyle/>
                    <a:p>
                      <a:pPr>
                        <a:buNone/>
                      </a:pPr>
                      <a:endParaRPr lang="nl-NL" sz="1000" dirty="0">
                        <a:effectLst/>
                        <a:latin typeface="Calibri" panose="020F0502020204030204" pitchFamily="34" charset="0"/>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2376109139"/>
                  </a:ext>
                </a:extLst>
              </a:tr>
            </a:tbl>
          </a:graphicData>
        </a:graphic>
      </p:graphicFrame>
      <p:pic>
        <p:nvPicPr>
          <p:cNvPr id="5" name="Afbeelding 4" descr="Afbeelding met tekst, kaart, atlas, schermopname&#10;&#10;Door AI gegenereerde inhoud is mogelijk onjuist.">
            <a:extLst>
              <a:ext uri="{FF2B5EF4-FFF2-40B4-BE49-F238E27FC236}">
                <a16:creationId xmlns:a16="http://schemas.microsoft.com/office/drawing/2014/main" id="{844549B9-747C-D14C-0199-67FB18CFBCE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30728"/>
            <a:ext cx="5973417" cy="4227271"/>
          </a:xfrm>
          <a:prstGeom prst="rect">
            <a:avLst/>
          </a:prstGeom>
          <a:noFill/>
          <a:ln>
            <a:noFill/>
          </a:ln>
        </p:spPr>
      </p:pic>
      <p:pic>
        <p:nvPicPr>
          <p:cNvPr id="6" name="Afbeelding 5" descr="Afbeelding met tekst, kaart, diagram, atlas&#10;&#10;Door AI gegenereerde inhoud is mogelijk onjuist.">
            <a:extLst>
              <a:ext uri="{FF2B5EF4-FFF2-40B4-BE49-F238E27FC236}">
                <a16:creationId xmlns:a16="http://schemas.microsoft.com/office/drawing/2014/main" id="{F3E32DC2-714F-CC88-D5A4-9C45B6EEA1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608901"/>
            <a:ext cx="6008913" cy="4249099"/>
          </a:xfrm>
          <a:prstGeom prst="rect">
            <a:avLst/>
          </a:prstGeom>
        </p:spPr>
      </p:pic>
    </p:spTree>
    <p:extLst>
      <p:ext uri="{BB962C8B-B14F-4D97-AF65-F5344CB8AC3E}">
        <p14:creationId xmlns:p14="http://schemas.microsoft.com/office/powerpoint/2010/main" val="1010329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6" descr="Afbeelding met tekst, schermopname, grafische vormgeving, Graphics&#10;&#10;Automatisch gegenereerde beschrijving"/>
          <p:cNvPicPr preferRelativeResize="0"/>
          <p:nvPr/>
        </p:nvPicPr>
        <p:blipFill rotWithShape="1">
          <a:blip r:embed="rId3">
            <a:alphaModFix/>
          </a:blip>
          <a:srcRect/>
          <a:stretch/>
        </p:blipFill>
        <p:spPr>
          <a:xfrm>
            <a:off x="1" y="447"/>
            <a:ext cx="8666622" cy="6857107"/>
          </a:xfrm>
          <a:prstGeom prst="rect">
            <a:avLst/>
          </a:prstGeom>
          <a:noFill/>
          <a:ln>
            <a:noFill/>
          </a:ln>
        </p:spPr>
      </p:pic>
      <p:pic>
        <p:nvPicPr>
          <p:cNvPr id="137" name="Google Shape;137;p26" descr="A group of soldiers holding guns&#10;&#10;Description automatically generated"/>
          <p:cNvPicPr preferRelativeResize="0">
            <a:picLocks noGrp="1"/>
          </p:cNvPicPr>
          <p:nvPr>
            <p:ph type="pic" idx="2"/>
          </p:nvPr>
        </p:nvPicPr>
        <p:blipFill rotWithShape="1">
          <a:blip r:embed="rId4">
            <a:alphaModFix/>
          </a:blip>
          <a:srcRect l="54632" t="7801" r="16452" b="7801"/>
          <a:stretch/>
        </p:blipFill>
        <p:spPr>
          <a:xfrm>
            <a:off x="8666622" y="447"/>
            <a:ext cx="3525378" cy="6857107"/>
          </a:xfrm>
          <a:prstGeom prst="rect">
            <a:avLst/>
          </a:prstGeom>
          <a:noFill/>
          <a:ln>
            <a:noFill/>
          </a:ln>
        </p:spPr>
      </p:pic>
    </p:spTree>
    <p:extLst>
      <p:ext uri="{BB962C8B-B14F-4D97-AF65-F5344CB8AC3E}">
        <p14:creationId xmlns:p14="http://schemas.microsoft.com/office/powerpoint/2010/main" val="18653443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E11C0A-F679-0794-FCEA-35A0F449B72D}"/>
              </a:ext>
            </a:extLst>
          </p:cNvPr>
          <p:cNvSpPr>
            <a:spLocks noGrp="1"/>
          </p:cNvSpPr>
          <p:nvPr>
            <p:ph type="title"/>
          </p:nvPr>
        </p:nvSpPr>
        <p:spPr/>
        <p:txBody>
          <a:bodyPr/>
          <a:lstStyle/>
          <a:p>
            <a:r>
              <a:rPr lang="en-US" dirty="0" err="1"/>
              <a:t>Natuureffect</a:t>
            </a:r>
            <a:r>
              <a:rPr lang="en-US" dirty="0"/>
              <a:t> </a:t>
            </a:r>
            <a:r>
              <a:rPr lang="en-US" dirty="0" err="1"/>
              <a:t>intensivering</a:t>
            </a:r>
            <a:endParaRPr lang="en-US" dirty="0"/>
          </a:p>
        </p:txBody>
      </p:sp>
      <p:sp>
        <p:nvSpPr>
          <p:cNvPr id="3" name="Tijdelijke aanduiding voor inhoud 2">
            <a:extLst>
              <a:ext uri="{FF2B5EF4-FFF2-40B4-BE49-F238E27FC236}">
                <a16:creationId xmlns:a16="http://schemas.microsoft.com/office/drawing/2014/main" id="{143B941A-4439-30AB-1C1B-6C9D2AEEEC4F}"/>
              </a:ext>
            </a:extLst>
          </p:cNvPr>
          <p:cNvSpPr>
            <a:spLocks noGrp="1"/>
          </p:cNvSpPr>
          <p:nvPr>
            <p:ph sz="half" idx="1"/>
          </p:nvPr>
        </p:nvSpPr>
        <p:spPr>
          <a:xfrm>
            <a:off x="838199" y="1825625"/>
            <a:ext cx="10601739" cy="4351338"/>
          </a:xfrm>
        </p:spPr>
        <p:txBody>
          <a:bodyPr>
            <a:normAutofit/>
          </a:bodyPr>
          <a:lstStyle/>
          <a:p>
            <a:pPr marL="0" indent="0">
              <a:buNone/>
            </a:pPr>
            <a:r>
              <a:rPr lang="nl-NL" dirty="0"/>
              <a:t>Mogelijke effecten die kunnen optreden door het gebruik van het schietterrein Breezanddijk. </a:t>
            </a:r>
          </a:p>
          <a:p>
            <a:pPr marL="0" indent="0">
              <a:buNone/>
            </a:pPr>
            <a:r>
              <a:rPr lang="nl-NL" b="1" dirty="0"/>
              <a:t>Verstoring door geluid</a:t>
            </a:r>
            <a:r>
              <a:rPr lang="nl-NL" dirty="0"/>
              <a:t>: tijdens beproevingen ontstaat geluid door het schieten en door het gebruik van een sirene. Leidt tot toenamen van geluidproductie op Waddenzee en IJsselmeer.</a:t>
            </a:r>
          </a:p>
          <a:p>
            <a:pPr marL="0" indent="0">
              <a:buNone/>
            </a:pPr>
            <a:r>
              <a:rPr lang="nl-NL" b="1" dirty="0"/>
              <a:t>Verontreiniging: </a:t>
            </a:r>
            <a:r>
              <a:rPr lang="nl-NL" dirty="0"/>
              <a:t>Het vergroten van de hoeveelheid munitieresten in het IJsselmeer kan de kwaliteit van het oppervlaktewater ten opzichte van de referentiesituatie aantasten. </a:t>
            </a:r>
            <a:endParaRPr lang="nl-NL" b="1" dirty="0"/>
          </a:p>
          <a:p>
            <a:endParaRPr lang="en-US" dirty="0"/>
          </a:p>
        </p:txBody>
      </p:sp>
    </p:spTree>
    <p:extLst>
      <p:ext uri="{BB962C8B-B14F-4D97-AF65-F5344CB8AC3E}">
        <p14:creationId xmlns:p14="http://schemas.microsoft.com/office/powerpoint/2010/main" val="23586246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C82504-504D-60D8-5507-7462BF689780}"/>
              </a:ext>
            </a:extLst>
          </p:cNvPr>
          <p:cNvSpPr>
            <a:spLocks noGrp="1"/>
          </p:cNvSpPr>
          <p:nvPr>
            <p:ph type="title"/>
          </p:nvPr>
        </p:nvSpPr>
        <p:spPr/>
        <p:txBody>
          <a:bodyPr/>
          <a:lstStyle/>
          <a:p>
            <a:r>
              <a:rPr lang="en-US" dirty="0"/>
              <a:t>Nader </a:t>
            </a:r>
            <a:r>
              <a:rPr lang="en-US" dirty="0" err="1"/>
              <a:t>onderzoek</a:t>
            </a:r>
            <a:endParaRPr lang="en-US" dirty="0"/>
          </a:p>
        </p:txBody>
      </p:sp>
      <p:sp>
        <p:nvSpPr>
          <p:cNvPr id="3" name="Tijdelijke aanduiding voor inhoud 2">
            <a:extLst>
              <a:ext uri="{FF2B5EF4-FFF2-40B4-BE49-F238E27FC236}">
                <a16:creationId xmlns:a16="http://schemas.microsoft.com/office/drawing/2014/main" id="{4000B08D-0C42-A6B4-56B1-D877CB046650}"/>
              </a:ext>
            </a:extLst>
          </p:cNvPr>
          <p:cNvSpPr>
            <a:spLocks noGrp="1"/>
          </p:cNvSpPr>
          <p:nvPr>
            <p:ph sz="half" idx="1"/>
          </p:nvPr>
        </p:nvSpPr>
        <p:spPr/>
        <p:txBody>
          <a:bodyPr/>
          <a:lstStyle/>
          <a:p>
            <a:pPr marL="0" indent="0">
              <a:buNone/>
            </a:pPr>
            <a:r>
              <a:rPr lang="en-US" dirty="0"/>
              <a:t>Er is </a:t>
            </a:r>
            <a:r>
              <a:rPr lang="en-US" dirty="0" err="1"/>
              <a:t>nog</a:t>
            </a:r>
            <a:r>
              <a:rPr lang="en-US" dirty="0"/>
              <a:t> </a:t>
            </a:r>
            <a:r>
              <a:rPr lang="en-US" dirty="0" err="1"/>
              <a:t>nader</a:t>
            </a:r>
            <a:r>
              <a:rPr lang="en-US" dirty="0"/>
              <a:t> </a:t>
            </a:r>
            <a:r>
              <a:rPr lang="en-US" dirty="0" err="1"/>
              <a:t>onderzoek</a:t>
            </a:r>
            <a:r>
              <a:rPr lang="en-US" dirty="0"/>
              <a:t> </a:t>
            </a:r>
            <a:r>
              <a:rPr lang="en-US" dirty="0" err="1"/>
              <a:t>nodig</a:t>
            </a:r>
            <a:r>
              <a:rPr lang="en-US" dirty="0"/>
              <a:t> </a:t>
            </a:r>
            <a:r>
              <a:rPr lang="en-US" dirty="0" err="1"/>
              <a:t>naar</a:t>
            </a:r>
            <a:r>
              <a:rPr lang="en-US" dirty="0"/>
              <a:t>:</a:t>
            </a:r>
          </a:p>
          <a:p>
            <a:pPr>
              <a:buFontTx/>
              <a:buChar char="-"/>
            </a:pPr>
            <a:r>
              <a:rPr lang="en-US" dirty="0" err="1"/>
              <a:t>Piekgeluid</a:t>
            </a:r>
            <a:r>
              <a:rPr lang="en-US" dirty="0"/>
              <a:t> </a:t>
            </a:r>
          </a:p>
          <a:p>
            <a:pPr>
              <a:buFontTx/>
              <a:buChar char="-"/>
            </a:pPr>
            <a:r>
              <a:rPr lang="en-US" dirty="0" err="1"/>
              <a:t>Trillinghinder</a:t>
            </a:r>
            <a:endParaRPr lang="en-US" dirty="0"/>
          </a:p>
          <a:p>
            <a:pPr>
              <a:buFontTx/>
              <a:buChar char="-"/>
            </a:pPr>
            <a:endParaRPr lang="en-US" dirty="0"/>
          </a:p>
          <a:p>
            <a:pPr marL="0" indent="0">
              <a:buNone/>
            </a:pPr>
            <a:r>
              <a:rPr lang="en-US" dirty="0"/>
              <a:t>Deze </a:t>
            </a:r>
            <a:r>
              <a:rPr lang="en-US" dirty="0" err="1"/>
              <a:t>aandachtspunten</a:t>
            </a:r>
            <a:r>
              <a:rPr lang="en-US" dirty="0"/>
              <a:t> </a:t>
            </a:r>
            <a:r>
              <a:rPr lang="en-US" dirty="0" err="1"/>
              <a:t>bestaan</a:t>
            </a:r>
            <a:r>
              <a:rPr lang="en-US" dirty="0"/>
              <a:t> </a:t>
            </a:r>
            <a:r>
              <a:rPr lang="en-US" dirty="0" err="1"/>
              <a:t>voor</a:t>
            </a:r>
            <a:r>
              <a:rPr lang="en-US" dirty="0"/>
              <a:t> de </a:t>
            </a:r>
            <a:r>
              <a:rPr lang="en-US" dirty="0" err="1"/>
              <a:t>aanwezige</a:t>
            </a:r>
            <a:r>
              <a:rPr lang="en-US" dirty="0"/>
              <a:t> </a:t>
            </a:r>
            <a:r>
              <a:rPr lang="en-US" dirty="0" err="1"/>
              <a:t>woningen</a:t>
            </a:r>
            <a:r>
              <a:rPr lang="en-US" dirty="0"/>
              <a:t>, maar </a:t>
            </a:r>
            <a:r>
              <a:rPr lang="en-US" dirty="0" err="1"/>
              <a:t>ook</a:t>
            </a:r>
            <a:r>
              <a:rPr lang="en-US" dirty="0"/>
              <a:t> de op de </a:t>
            </a:r>
            <a:r>
              <a:rPr lang="en-US" dirty="0" err="1"/>
              <a:t>Afsluitdijk</a:t>
            </a:r>
            <a:r>
              <a:rPr lang="en-US" dirty="0"/>
              <a:t> </a:t>
            </a:r>
            <a:r>
              <a:rPr lang="en-US" dirty="0" err="1"/>
              <a:t>aanwezige</a:t>
            </a:r>
            <a:r>
              <a:rPr lang="en-US" dirty="0"/>
              <a:t> camping.</a:t>
            </a:r>
          </a:p>
        </p:txBody>
      </p:sp>
      <p:sp>
        <p:nvSpPr>
          <p:cNvPr id="4" name="Tijdelijke aanduiding voor inhoud 3">
            <a:extLst>
              <a:ext uri="{FF2B5EF4-FFF2-40B4-BE49-F238E27FC236}">
                <a16:creationId xmlns:a16="http://schemas.microsoft.com/office/drawing/2014/main" id="{CA408489-BF46-3B83-F77E-26CCC9EA1A2E}"/>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440686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el 20">
            <a:extLst>
              <a:ext uri="{FF2B5EF4-FFF2-40B4-BE49-F238E27FC236}">
                <a16:creationId xmlns:a16="http://schemas.microsoft.com/office/drawing/2014/main" id="{AF2CD1D6-96FD-8232-FE08-CD287FAB560B}"/>
              </a:ext>
            </a:extLst>
          </p:cNvPr>
          <p:cNvGraphicFramePr>
            <a:graphicFrameLocks noGrp="1"/>
          </p:cNvGraphicFramePr>
          <p:nvPr/>
        </p:nvGraphicFramePr>
        <p:xfrm>
          <a:off x="140686" y="1690688"/>
          <a:ext cx="7080209" cy="5072878"/>
        </p:xfrm>
        <a:graphic>
          <a:graphicData uri="http://schemas.openxmlformats.org/drawingml/2006/table">
            <a:tbl>
              <a:tblPr firstRow="1" firstCol="1" bandRow="1"/>
              <a:tblGrid>
                <a:gridCol w="2997591">
                  <a:extLst>
                    <a:ext uri="{9D8B030D-6E8A-4147-A177-3AD203B41FA5}">
                      <a16:colId xmlns:a16="http://schemas.microsoft.com/office/drawing/2014/main" val="1627561108"/>
                    </a:ext>
                  </a:extLst>
                </a:gridCol>
                <a:gridCol w="2041309">
                  <a:extLst>
                    <a:ext uri="{9D8B030D-6E8A-4147-A177-3AD203B41FA5}">
                      <a16:colId xmlns:a16="http://schemas.microsoft.com/office/drawing/2014/main" val="1999313698"/>
                    </a:ext>
                  </a:extLst>
                </a:gridCol>
                <a:gridCol w="2041309">
                  <a:extLst>
                    <a:ext uri="{9D8B030D-6E8A-4147-A177-3AD203B41FA5}">
                      <a16:colId xmlns:a16="http://schemas.microsoft.com/office/drawing/2014/main" val="175635222"/>
                    </a:ext>
                  </a:extLst>
                </a:gridCol>
              </a:tblGrid>
              <a:tr h="210895">
                <a:tc>
                  <a:txBody>
                    <a:bodyPr/>
                    <a:lstStyle/>
                    <a:p>
                      <a:pPr algn="just">
                        <a:buNone/>
                      </a:pPr>
                      <a:r>
                        <a:rPr lang="nl-NL"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Thema </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00628F"/>
                    </a:solidFill>
                  </a:tcPr>
                </a:tc>
                <a:tc gridSpan="2">
                  <a:txBody>
                    <a:bodyPr/>
                    <a:lstStyle/>
                    <a:p>
                      <a:pPr algn="ctr">
                        <a:buNone/>
                      </a:pPr>
                      <a:r>
                        <a:rPr lang="nl-NL" sz="1000" b="1">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Intensivering gebruik</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00628F"/>
                    </a:solidFill>
                  </a:tcPr>
                </a:tc>
                <a:tc hMerge="1">
                  <a:txBody>
                    <a:bodyPr/>
                    <a:lstStyle/>
                    <a:p>
                      <a:endParaRPr lang="en-US"/>
                    </a:p>
                  </a:txBody>
                  <a:tcPr/>
                </a:tc>
                <a:extLst>
                  <a:ext uri="{0D108BD9-81ED-4DB2-BD59-A6C34878D82A}">
                    <a16:rowId xmlns:a16="http://schemas.microsoft.com/office/drawing/2014/main" val="877773299"/>
                  </a:ext>
                </a:extLst>
              </a:tr>
              <a:tr h="210895">
                <a:tc>
                  <a:txBody>
                    <a:bodyPr/>
                    <a:lstStyle/>
                    <a:p>
                      <a:pPr algn="just">
                        <a:buNone/>
                      </a:pPr>
                      <a:r>
                        <a:rPr lang="nl-NL" sz="1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 </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00628F"/>
                    </a:solidFill>
                  </a:tcPr>
                </a:tc>
                <a:tc>
                  <a:txBody>
                    <a:bodyPr/>
                    <a:lstStyle/>
                    <a:p>
                      <a:pPr algn="ctr">
                        <a:buNone/>
                      </a:pPr>
                      <a:r>
                        <a:rPr lang="nl-NL" sz="1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Scenario 1 (55 dB)</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00628F"/>
                    </a:solidFill>
                  </a:tcPr>
                </a:tc>
                <a:tc>
                  <a:txBody>
                    <a:bodyPr/>
                    <a:lstStyle/>
                    <a:p>
                      <a:pPr algn="ctr">
                        <a:buNone/>
                      </a:pPr>
                      <a:r>
                        <a:rPr lang="nl-NL" sz="100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Scenario 2 (60 dB)</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00628F"/>
                    </a:solidFill>
                  </a:tcPr>
                </a:tc>
                <a:extLst>
                  <a:ext uri="{0D108BD9-81ED-4DB2-BD59-A6C34878D82A}">
                    <a16:rowId xmlns:a16="http://schemas.microsoft.com/office/drawing/2014/main" val="1026617893"/>
                  </a:ext>
                </a:extLst>
              </a:tr>
              <a:tr h="210895">
                <a:tc>
                  <a:txBody>
                    <a:bodyPr/>
                    <a:lstStyle/>
                    <a:p>
                      <a:pPr algn="just">
                        <a:buNone/>
                      </a:pPr>
                      <a:r>
                        <a:rPr lang="nl-NL"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Gezonde en veilige leefomgeving</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 </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 </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extLst>
                  <a:ext uri="{0D108BD9-81ED-4DB2-BD59-A6C34878D82A}">
                    <a16:rowId xmlns:a16="http://schemas.microsoft.com/office/drawing/2014/main" val="3941238235"/>
                  </a:ext>
                </a:extLst>
              </a:tr>
              <a:tr h="210895">
                <a:tc>
                  <a:txBody>
                    <a:bodyPr/>
                    <a:lstStyle/>
                    <a:p>
                      <a:pPr algn="just">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Geluid - hinder</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587C"/>
                      </a:solidFill>
                      <a:prstDash val="solid"/>
                      <a:round/>
                      <a:headEnd type="none" w="med" len="med"/>
                      <a:tailEnd type="none" w="med" len="med"/>
                    </a:lnB>
                    <a:solidFill>
                      <a:srgbClr val="E87722"/>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B45712"/>
                    </a:solidFill>
                  </a:tcPr>
                </a:tc>
                <a:extLst>
                  <a:ext uri="{0D108BD9-81ED-4DB2-BD59-A6C34878D82A}">
                    <a16:rowId xmlns:a16="http://schemas.microsoft.com/office/drawing/2014/main" val="933957483"/>
                  </a:ext>
                </a:extLst>
              </a:tr>
              <a:tr h="210895">
                <a:tc>
                  <a:txBody>
                    <a:bodyPr/>
                    <a:lstStyle/>
                    <a:p>
                      <a:pPr algn="just">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Geluid - stiltegebieden</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587C"/>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AE3D2"/>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B45712"/>
                    </a:solidFill>
                  </a:tcPr>
                </a:tc>
                <a:extLst>
                  <a:ext uri="{0D108BD9-81ED-4DB2-BD59-A6C34878D82A}">
                    <a16:rowId xmlns:a16="http://schemas.microsoft.com/office/drawing/2014/main" val="2611816292"/>
                  </a:ext>
                </a:extLst>
              </a:tr>
              <a:tr h="210895">
                <a:tc>
                  <a:txBody>
                    <a:bodyPr/>
                    <a:lstStyle/>
                    <a:p>
                      <a:pPr algn="just">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Trillingen</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E87722"/>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E87722"/>
                    </a:solidFill>
                  </a:tcPr>
                </a:tc>
                <a:extLst>
                  <a:ext uri="{0D108BD9-81ED-4DB2-BD59-A6C34878D82A}">
                    <a16:rowId xmlns:a16="http://schemas.microsoft.com/office/drawing/2014/main" val="3848394770"/>
                  </a:ext>
                </a:extLst>
              </a:tr>
              <a:tr h="210895">
                <a:tc>
                  <a:txBody>
                    <a:bodyPr/>
                    <a:lstStyle/>
                    <a:p>
                      <a:pPr algn="just">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Luchtkwaliteit</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AE3D2"/>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AE3D2"/>
                    </a:solidFill>
                  </a:tcPr>
                </a:tc>
                <a:extLst>
                  <a:ext uri="{0D108BD9-81ED-4DB2-BD59-A6C34878D82A}">
                    <a16:rowId xmlns:a16="http://schemas.microsoft.com/office/drawing/2014/main" val="2596832929"/>
                  </a:ext>
                </a:extLst>
              </a:tr>
              <a:tr h="210895">
                <a:tc>
                  <a:txBody>
                    <a:bodyPr/>
                    <a:lstStyle/>
                    <a:p>
                      <a:pPr algn="just">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Impact activiteit omgevingsveiligheid</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no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noFill/>
                  </a:tcPr>
                </a:tc>
                <a:extLst>
                  <a:ext uri="{0D108BD9-81ED-4DB2-BD59-A6C34878D82A}">
                    <a16:rowId xmlns:a16="http://schemas.microsoft.com/office/drawing/2014/main" val="4248479702"/>
                  </a:ext>
                </a:extLst>
              </a:tr>
              <a:tr h="210895">
                <a:tc>
                  <a:txBody>
                    <a:bodyPr/>
                    <a:lstStyle/>
                    <a:p>
                      <a:pPr algn="just">
                        <a:buNone/>
                      </a:pPr>
                      <a:r>
                        <a:rPr lang="nl-NL"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Bodem en water</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 </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 </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extLst>
                  <a:ext uri="{0D108BD9-81ED-4DB2-BD59-A6C34878D82A}">
                    <a16:rowId xmlns:a16="http://schemas.microsoft.com/office/drawing/2014/main" val="2765856179"/>
                  </a:ext>
                </a:extLst>
              </a:tr>
              <a:tr h="222293">
                <a:tc>
                  <a:txBody>
                    <a:bodyPr/>
                    <a:lstStyle/>
                    <a:p>
                      <a:pPr algn="just">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Oppervlaktewater</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AE3D2"/>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AE3D2"/>
                    </a:solidFill>
                  </a:tcPr>
                </a:tc>
                <a:extLst>
                  <a:ext uri="{0D108BD9-81ED-4DB2-BD59-A6C34878D82A}">
                    <a16:rowId xmlns:a16="http://schemas.microsoft.com/office/drawing/2014/main" val="2019239083"/>
                  </a:ext>
                </a:extLst>
              </a:tr>
              <a:tr h="210895">
                <a:tc gridSpan="2">
                  <a:txBody>
                    <a:bodyPr/>
                    <a:lstStyle/>
                    <a:p>
                      <a:pPr algn="just">
                        <a:buNone/>
                      </a:pPr>
                      <a:r>
                        <a:rPr lang="nl-NL" sz="10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Natuur, landschap en cultureel erfgoed </a:t>
                      </a:r>
                      <a:endParaRPr lang="nl-NL" sz="1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tc hMerge="1">
                  <a:txBody>
                    <a:bodyPr/>
                    <a:lstStyle/>
                    <a:p>
                      <a:endParaRPr lang="en-US"/>
                    </a:p>
                  </a:txBody>
                  <a:tcPr/>
                </a:tc>
                <a:tc>
                  <a:txBody>
                    <a:bodyPr/>
                    <a:lstStyle/>
                    <a:p>
                      <a:pPr algn="just">
                        <a:buNone/>
                      </a:pPr>
                      <a:r>
                        <a:rPr lang="nl-NL" sz="1000" b="1">
                          <a:effectLst/>
                          <a:latin typeface="Calibri" panose="020F0502020204030204" pitchFamily="34" charset="0"/>
                          <a:ea typeface="Calibri" panose="020F0502020204030204" pitchFamily="34" charset="0"/>
                          <a:cs typeface="Times New Roman" panose="02020603050405020304" pitchFamily="18" charset="0"/>
                        </a:rPr>
                        <a:t> </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extLst>
                  <a:ext uri="{0D108BD9-81ED-4DB2-BD59-A6C34878D82A}">
                    <a16:rowId xmlns:a16="http://schemas.microsoft.com/office/drawing/2014/main" val="111429453"/>
                  </a:ext>
                </a:extLst>
              </a:tr>
              <a:tr h="210895">
                <a:tc>
                  <a:txBody>
                    <a:bodyPr/>
                    <a:lstStyle/>
                    <a:p>
                      <a:pPr algn="just">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Natura 2000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E87722"/>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B45712"/>
                    </a:solidFill>
                  </a:tcPr>
                </a:tc>
                <a:extLst>
                  <a:ext uri="{0D108BD9-81ED-4DB2-BD59-A6C34878D82A}">
                    <a16:rowId xmlns:a16="http://schemas.microsoft.com/office/drawing/2014/main" val="39997487"/>
                  </a:ext>
                </a:extLst>
              </a:tr>
              <a:tr h="210895">
                <a:tc>
                  <a:txBody>
                    <a:bodyPr/>
                    <a:lstStyle/>
                    <a:p>
                      <a:pPr algn="just">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Cultureel erfgoed</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tc>
                  <a:txBody>
                    <a:bodyPr/>
                    <a:lstStyle/>
                    <a:p>
                      <a:pPr algn="ctr">
                        <a:buNone/>
                      </a:pPr>
                      <a:r>
                        <a:rPr lang="nl-NL"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a:t>
                      </a:r>
                      <a:endParaRPr lang="nl-NL" sz="1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AE3D2"/>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E87722"/>
                    </a:solidFill>
                  </a:tcPr>
                </a:tc>
                <a:extLst>
                  <a:ext uri="{0D108BD9-81ED-4DB2-BD59-A6C34878D82A}">
                    <a16:rowId xmlns:a16="http://schemas.microsoft.com/office/drawing/2014/main" val="1231306026"/>
                  </a:ext>
                </a:extLst>
              </a:tr>
              <a:tr h="210895">
                <a:tc>
                  <a:txBody>
                    <a:bodyPr/>
                    <a:lstStyle/>
                    <a:p>
                      <a:pPr algn="just">
                        <a:buNone/>
                      </a:pPr>
                      <a:r>
                        <a:rPr lang="nl-NL"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Ruimtegebruik</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 </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 </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extLst>
                  <a:ext uri="{0D108BD9-81ED-4DB2-BD59-A6C34878D82A}">
                    <a16:rowId xmlns:a16="http://schemas.microsoft.com/office/drawing/2014/main" val="1303664038"/>
                  </a:ext>
                </a:extLst>
              </a:tr>
              <a:tr h="210895">
                <a:tc>
                  <a:txBody>
                    <a:bodyPr/>
                    <a:lstStyle/>
                    <a:p>
                      <a:pPr algn="just">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Recreatie/scheepvaart</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AE3D2"/>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AE3D2"/>
                    </a:solidFill>
                  </a:tcPr>
                </a:tc>
                <a:extLst>
                  <a:ext uri="{0D108BD9-81ED-4DB2-BD59-A6C34878D82A}">
                    <a16:rowId xmlns:a16="http://schemas.microsoft.com/office/drawing/2014/main" val="200575586"/>
                  </a:ext>
                </a:extLst>
              </a:tr>
              <a:tr h="210895">
                <a:tc>
                  <a:txBody>
                    <a:bodyPr/>
                    <a:lstStyle/>
                    <a:p>
                      <a:pPr algn="just">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Visserij</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AE3D2"/>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AE3D2"/>
                    </a:solidFill>
                  </a:tcPr>
                </a:tc>
                <a:extLst>
                  <a:ext uri="{0D108BD9-81ED-4DB2-BD59-A6C34878D82A}">
                    <a16:rowId xmlns:a16="http://schemas.microsoft.com/office/drawing/2014/main" val="1709778161"/>
                  </a:ext>
                </a:extLst>
              </a:tr>
              <a:tr h="210895">
                <a:tc>
                  <a:txBody>
                    <a:bodyPr/>
                    <a:lstStyle/>
                    <a:p>
                      <a:pPr algn="just">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Olieplatforms</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no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noFill/>
                  </a:tcPr>
                </a:tc>
                <a:extLst>
                  <a:ext uri="{0D108BD9-81ED-4DB2-BD59-A6C34878D82A}">
                    <a16:rowId xmlns:a16="http://schemas.microsoft.com/office/drawing/2014/main" val="2012943756"/>
                  </a:ext>
                </a:extLst>
              </a:tr>
              <a:tr h="210895">
                <a:tc>
                  <a:txBody>
                    <a:bodyPr/>
                    <a:lstStyle/>
                    <a:p>
                      <a:pPr algn="just">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Wonen</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no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noFill/>
                  </a:tcPr>
                </a:tc>
                <a:extLst>
                  <a:ext uri="{0D108BD9-81ED-4DB2-BD59-A6C34878D82A}">
                    <a16:rowId xmlns:a16="http://schemas.microsoft.com/office/drawing/2014/main" val="1936000353"/>
                  </a:ext>
                </a:extLst>
              </a:tr>
              <a:tr h="210895">
                <a:tc>
                  <a:txBody>
                    <a:bodyPr/>
                    <a:lstStyle/>
                    <a:p>
                      <a:pPr algn="just">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Luchtvaart</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AE3D2"/>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AE3D2"/>
                    </a:solidFill>
                  </a:tcPr>
                </a:tc>
                <a:extLst>
                  <a:ext uri="{0D108BD9-81ED-4DB2-BD59-A6C34878D82A}">
                    <a16:rowId xmlns:a16="http://schemas.microsoft.com/office/drawing/2014/main" val="729453769"/>
                  </a:ext>
                </a:extLst>
              </a:tr>
              <a:tr h="210895">
                <a:tc>
                  <a:txBody>
                    <a:bodyPr/>
                    <a:lstStyle/>
                    <a:p>
                      <a:pPr algn="just">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Energienetwerken</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no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0</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noFill/>
                  </a:tcPr>
                </a:tc>
                <a:extLst>
                  <a:ext uri="{0D108BD9-81ED-4DB2-BD59-A6C34878D82A}">
                    <a16:rowId xmlns:a16="http://schemas.microsoft.com/office/drawing/2014/main" val="3589688265"/>
                  </a:ext>
                </a:extLst>
              </a:tr>
              <a:tr h="210895">
                <a:tc>
                  <a:txBody>
                    <a:bodyPr/>
                    <a:lstStyle/>
                    <a:p>
                      <a:pPr algn="just">
                        <a:buNone/>
                      </a:pPr>
                      <a:r>
                        <a:rPr lang="nl-NL"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Defensiespecifiek</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 </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 </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extLst>
                  <a:ext uri="{0D108BD9-81ED-4DB2-BD59-A6C34878D82A}">
                    <a16:rowId xmlns:a16="http://schemas.microsoft.com/office/drawing/2014/main" val="150175010"/>
                  </a:ext>
                </a:extLst>
              </a:tr>
              <a:tr h="210895">
                <a:tc>
                  <a:txBody>
                    <a:bodyPr/>
                    <a:lstStyle/>
                    <a:p>
                      <a:pPr algn="just">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Geschiktheid voor militair gebruik</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87AF4A"/>
                    </a:solidFill>
                  </a:tcPr>
                </a:tc>
                <a:tc>
                  <a:txBody>
                    <a:bodyPr/>
                    <a:lstStyle/>
                    <a:p>
                      <a:pPr algn="ctr">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87AF4A"/>
                    </a:solidFill>
                  </a:tcPr>
                </a:tc>
                <a:extLst>
                  <a:ext uri="{0D108BD9-81ED-4DB2-BD59-A6C34878D82A}">
                    <a16:rowId xmlns:a16="http://schemas.microsoft.com/office/drawing/2014/main" val="1984893172"/>
                  </a:ext>
                </a:extLst>
              </a:tr>
              <a:tr h="210895">
                <a:tc>
                  <a:txBody>
                    <a:bodyPr/>
                    <a:lstStyle/>
                    <a:p>
                      <a:pPr algn="just">
                        <a:buNone/>
                      </a:pPr>
                      <a:r>
                        <a:rPr lang="nl-NL" sz="10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Raakvlakken</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 </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tc>
                  <a:txBody>
                    <a:bodyPr/>
                    <a:lstStyle/>
                    <a:p>
                      <a:pPr algn="ctr">
                        <a:buNone/>
                      </a:pPr>
                      <a:r>
                        <a:rPr lang="nl-NL" sz="1000">
                          <a:effectLst/>
                          <a:latin typeface="Calibri" panose="020F0502020204030204" pitchFamily="34" charset="0"/>
                          <a:ea typeface="Calibri" panose="020F0502020204030204" pitchFamily="34" charset="0"/>
                          <a:cs typeface="Times New Roman" panose="02020603050405020304" pitchFamily="18" charset="0"/>
                        </a:rPr>
                        <a:t> </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DCEEF7"/>
                    </a:solidFill>
                  </a:tcPr>
                </a:tc>
                <a:extLst>
                  <a:ext uri="{0D108BD9-81ED-4DB2-BD59-A6C34878D82A}">
                    <a16:rowId xmlns:a16="http://schemas.microsoft.com/office/drawing/2014/main" val="2665056085"/>
                  </a:ext>
                </a:extLst>
              </a:tr>
              <a:tr h="210895">
                <a:tc>
                  <a:txBody>
                    <a:bodyPr/>
                    <a:lstStyle/>
                    <a:p>
                      <a:pPr algn="just">
                        <a:buNone/>
                      </a:pPr>
                      <a:r>
                        <a:rPr lang="nl-NL" sz="10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Interferentie met rijksbelangen</a:t>
                      </a:r>
                      <a:endParaRPr lang="nl-NL" sz="100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628F"/>
                      </a:solidFill>
                      <a:prstDash val="solid"/>
                      <a:round/>
                      <a:headEnd type="none" w="med" len="med"/>
                      <a:tailEnd type="none" w="med" len="med"/>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rgbClr val="FFFFFF"/>
                    </a:solidFill>
                  </a:tcPr>
                </a:tc>
                <a:tc>
                  <a:txBody>
                    <a:bodyPr/>
                    <a:lstStyle/>
                    <a:p>
                      <a:pPr algn="ctr">
                        <a:buNone/>
                      </a:pPr>
                      <a:r>
                        <a:rPr lang="nl-NL"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a:t>
                      </a:r>
                      <a:endParaRPr lang="nl-NL" sz="1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a:noFill/>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chemeClr val="accent4">
                        <a:lumMod val="20000"/>
                        <a:lumOff val="80000"/>
                      </a:schemeClr>
                    </a:solidFill>
                  </a:tcPr>
                </a:tc>
                <a:tc>
                  <a:txBody>
                    <a:bodyPr/>
                    <a:lstStyle/>
                    <a:p>
                      <a:pPr algn="ctr">
                        <a:buNone/>
                      </a:pPr>
                      <a:r>
                        <a:rPr lang="nl-NL" sz="10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a:t>
                      </a:r>
                      <a:endParaRPr lang="nl-NL" sz="1000" dirty="0">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lnL>
                      <a:noFill/>
                    </a:lnL>
                    <a:lnR w="12700" cap="flat" cmpd="sng" algn="ctr">
                      <a:solidFill>
                        <a:srgbClr val="00628F"/>
                      </a:solidFill>
                      <a:prstDash val="solid"/>
                      <a:round/>
                      <a:headEnd type="none" w="med" len="med"/>
                      <a:tailEnd type="none" w="med" len="med"/>
                    </a:lnR>
                    <a:lnT w="12700" cap="flat" cmpd="sng" algn="ctr">
                      <a:solidFill>
                        <a:srgbClr val="00628F"/>
                      </a:solidFill>
                      <a:prstDash val="solid"/>
                      <a:round/>
                      <a:headEnd type="none" w="med" len="med"/>
                      <a:tailEnd type="none" w="med" len="med"/>
                    </a:lnT>
                    <a:lnB w="12700" cap="flat" cmpd="sng" algn="ctr">
                      <a:solidFill>
                        <a:srgbClr val="00628F"/>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18665909"/>
                  </a:ext>
                </a:extLst>
              </a:tr>
            </a:tbl>
          </a:graphicData>
        </a:graphic>
      </p:graphicFrame>
      <p:sp>
        <p:nvSpPr>
          <p:cNvPr id="22" name="Titel 1">
            <a:extLst>
              <a:ext uri="{FF2B5EF4-FFF2-40B4-BE49-F238E27FC236}">
                <a16:creationId xmlns:a16="http://schemas.microsoft.com/office/drawing/2014/main" id="{05168597-4E63-C69B-3B0B-A4458698FF7A}"/>
              </a:ext>
            </a:extLst>
          </p:cNvPr>
          <p:cNvSpPr>
            <a:spLocks noGrp="1"/>
          </p:cNvSpPr>
          <p:nvPr>
            <p:ph type="title"/>
          </p:nvPr>
        </p:nvSpPr>
        <p:spPr>
          <a:xfrm>
            <a:off x="838200" y="365125"/>
            <a:ext cx="10515600" cy="1325563"/>
          </a:xfrm>
        </p:spPr>
        <p:txBody>
          <a:bodyPr/>
          <a:lstStyle/>
          <a:p>
            <a:r>
              <a:rPr lang="en-US" dirty="0" err="1"/>
              <a:t>Conclusies</a:t>
            </a:r>
            <a:r>
              <a:rPr lang="en-US" dirty="0"/>
              <a:t> van het </a:t>
            </a:r>
            <a:r>
              <a:rPr lang="en-US" dirty="0" err="1"/>
              <a:t>onderzoek</a:t>
            </a:r>
            <a:endParaRPr lang="en-US" dirty="0"/>
          </a:p>
        </p:txBody>
      </p:sp>
      <p:sp>
        <p:nvSpPr>
          <p:cNvPr id="2" name="Tijdelijke aanduiding voor inhoud 2">
            <a:extLst>
              <a:ext uri="{FF2B5EF4-FFF2-40B4-BE49-F238E27FC236}">
                <a16:creationId xmlns:a16="http://schemas.microsoft.com/office/drawing/2014/main" id="{78998FFF-1708-86F3-4633-9C6EEB441DDC}"/>
              </a:ext>
            </a:extLst>
          </p:cNvPr>
          <p:cNvSpPr>
            <a:spLocks noGrp="1"/>
          </p:cNvSpPr>
          <p:nvPr>
            <p:ph sz="half" idx="1"/>
          </p:nvPr>
        </p:nvSpPr>
        <p:spPr>
          <a:xfrm>
            <a:off x="7358269" y="1964773"/>
            <a:ext cx="4693045" cy="4351338"/>
          </a:xfrm>
        </p:spPr>
        <p:txBody>
          <a:bodyPr>
            <a:normAutofit fontScale="92500" lnSpcReduction="10000"/>
          </a:bodyPr>
          <a:lstStyle/>
          <a:p>
            <a:r>
              <a:rPr lang="en-US" dirty="0" err="1"/>
              <a:t>Keuze</a:t>
            </a:r>
            <a:r>
              <a:rPr lang="en-US" dirty="0"/>
              <a:t> </a:t>
            </a:r>
            <a:r>
              <a:rPr lang="en-US" dirty="0" err="1"/>
              <a:t>voor</a:t>
            </a:r>
            <a:r>
              <a:rPr lang="en-US" dirty="0"/>
              <a:t> scenario 1 </a:t>
            </a:r>
            <a:r>
              <a:rPr lang="en-US" dirty="0" err="1"/>
              <a:t>noodzakelijk</a:t>
            </a:r>
            <a:r>
              <a:rPr lang="en-US" dirty="0"/>
              <a:t> om </a:t>
            </a:r>
            <a:r>
              <a:rPr lang="en-US" dirty="0" err="1"/>
              <a:t>zeer</a:t>
            </a:r>
            <a:r>
              <a:rPr lang="en-US" dirty="0"/>
              <a:t> </a:t>
            </a:r>
            <a:r>
              <a:rPr lang="en-US" dirty="0" err="1"/>
              <a:t>negatieve</a:t>
            </a:r>
            <a:r>
              <a:rPr lang="en-US" dirty="0"/>
              <a:t> </a:t>
            </a:r>
            <a:r>
              <a:rPr lang="en-US" dirty="0" err="1"/>
              <a:t>effecten</a:t>
            </a:r>
            <a:r>
              <a:rPr lang="en-US" dirty="0"/>
              <a:t> te </a:t>
            </a:r>
            <a:r>
              <a:rPr lang="en-US" dirty="0" err="1"/>
              <a:t>voorkomen</a:t>
            </a:r>
            <a:r>
              <a:rPr lang="en-US" dirty="0"/>
              <a:t>.</a:t>
            </a:r>
          </a:p>
          <a:p>
            <a:r>
              <a:rPr lang="en-US" dirty="0"/>
              <a:t>Ook </a:t>
            </a:r>
            <a:r>
              <a:rPr lang="en-US" dirty="0" err="1"/>
              <a:t>bij</a:t>
            </a:r>
            <a:r>
              <a:rPr lang="en-US" dirty="0"/>
              <a:t> scenario 1 </a:t>
            </a:r>
            <a:r>
              <a:rPr lang="en-US" dirty="0" err="1"/>
              <a:t>nog</a:t>
            </a:r>
            <a:r>
              <a:rPr lang="en-US" dirty="0"/>
              <a:t> </a:t>
            </a:r>
            <a:r>
              <a:rPr lang="en-US" dirty="0" err="1"/>
              <a:t>sprake</a:t>
            </a:r>
            <a:r>
              <a:rPr lang="en-US" dirty="0"/>
              <a:t> van:</a:t>
            </a:r>
          </a:p>
          <a:p>
            <a:pPr lvl="1"/>
            <a:r>
              <a:rPr lang="en-US" dirty="0" err="1"/>
              <a:t>Toename</a:t>
            </a:r>
            <a:r>
              <a:rPr lang="en-US" dirty="0"/>
              <a:t> van de </a:t>
            </a:r>
            <a:r>
              <a:rPr lang="en-US" dirty="0" err="1"/>
              <a:t>geluidbelasting</a:t>
            </a:r>
            <a:r>
              <a:rPr lang="en-US" dirty="0"/>
              <a:t> </a:t>
            </a:r>
            <a:r>
              <a:rPr lang="en-US" dirty="0" err="1"/>
              <a:t>voor</a:t>
            </a:r>
            <a:r>
              <a:rPr lang="en-US" dirty="0"/>
              <a:t> </a:t>
            </a:r>
            <a:r>
              <a:rPr lang="en-US" dirty="0" err="1"/>
              <a:t>woningen</a:t>
            </a:r>
            <a:r>
              <a:rPr lang="en-US" dirty="0"/>
              <a:t> en </a:t>
            </a:r>
            <a:r>
              <a:rPr lang="en-US" dirty="0" err="1"/>
              <a:t>binnen</a:t>
            </a:r>
            <a:r>
              <a:rPr lang="en-US" dirty="0"/>
              <a:t> </a:t>
            </a:r>
            <a:r>
              <a:rPr lang="en-US" dirty="0" err="1"/>
              <a:t>werelderfgoed</a:t>
            </a:r>
            <a:r>
              <a:rPr lang="en-US" dirty="0"/>
              <a:t>, </a:t>
            </a:r>
            <a:r>
              <a:rPr lang="en-US" dirty="0" err="1"/>
              <a:t>natuurgebieden</a:t>
            </a:r>
            <a:r>
              <a:rPr lang="en-US" dirty="0"/>
              <a:t>, </a:t>
            </a:r>
            <a:r>
              <a:rPr lang="en-US" dirty="0" err="1"/>
              <a:t>stiltegebieden</a:t>
            </a:r>
            <a:r>
              <a:rPr lang="en-US" dirty="0"/>
              <a:t> en </a:t>
            </a:r>
            <a:r>
              <a:rPr lang="en-US" dirty="0" err="1"/>
              <a:t>oppervlaktewateren</a:t>
            </a:r>
            <a:endParaRPr lang="en-US" dirty="0"/>
          </a:p>
          <a:p>
            <a:pPr lvl="1"/>
            <a:r>
              <a:rPr lang="en-US" dirty="0" err="1"/>
              <a:t>Hogere</a:t>
            </a:r>
            <a:r>
              <a:rPr lang="en-US" dirty="0"/>
              <a:t> </a:t>
            </a:r>
            <a:r>
              <a:rPr lang="en-US" dirty="0" err="1"/>
              <a:t>frequentie</a:t>
            </a:r>
            <a:r>
              <a:rPr lang="en-US" dirty="0"/>
              <a:t> van (</a:t>
            </a:r>
            <a:r>
              <a:rPr lang="en-US" dirty="0" err="1"/>
              <a:t>gedeeltelijke</a:t>
            </a:r>
            <a:r>
              <a:rPr lang="en-US" dirty="0"/>
              <a:t>) </a:t>
            </a:r>
            <a:r>
              <a:rPr lang="en-US" dirty="0" err="1"/>
              <a:t>afsluiting</a:t>
            </a:r>
            <a:r>
              <a:rPr lang="en-US" dirty="0"/>
              <a:t> van de </a:t>
            </a:r>
            <a:r>
              <a:rPr lang="en-US" dirty="0" err="1"/>
              <a:t>schietsector</a:t>
            </a:r>
            <a:endParaRPr lang="en-US" dirty="0"/>
          </a:p>
          <a:p>
            <a:pPr marL="0" indent="0">
              <a:buNone/>
            </a:pPr>
            <a:endParaRPr lang="en-US" dirty="0"/>
          </a:p>
        </p:txBody>
      </p:sp>
    </p:spTree>
    <p:extLst>
      <p:ext uri="{BB962C8B-B14F-4D97-AF65-F5344CB8AC3E}">
        <p14:creationId xmlns:p14="http://schemas.microsoft.com/office/powerpoint/2010/main" val="3860819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2E0B3-C38C-A036-DF3A-EED0173F8119}"/>
            </a:ext>
          </a:extLst>
        </p:cNvPr>
        <p:cNvGrpSpPr/>
        <p:nvPr/>
      </p:nvGrpSpPr>
      <p:grpSpPr>
        <a:xfrm>
          <a:off x="0" y="0"/>
          <a:ext cx="0" cy="0"/>
          <a:chOff x="0" y="0"/>
          <a:chExt cx="0" cy="0"/>
        </a:xfrm>
      </p:grpSpPr>
      <p:sp>
        <p:nvSpPr>
          <p:cNvPr id="2" name="Rechthoek 2">
            <a:extLst>
              <a:ext uri="{FF2B5EF4-FFF2-40B4-BE49-F238E27FC236}">
                <a16:creationId xmlns:a16="http://schemas.microsoft.com/office/drawing/2014/main" id="{51F1EBCE-A0C2-B5CB-5423-9877F6784955}"/>
              </a:ext>
            </a:extLst>
          </p:cNvPr>
          <p:cNvSpPr/>
          <p:nvPr/>
        </p:nvSpPr>
        <p:spPr>
          <a:xfrm>
            <a:off x="265043" y="0"/>
            <a:ext cx="10901178" cy="808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911" b="1" dirty="0" err="1">
                <a:solidFill>
                  <a:srgbClr val="7030A0"/>
                </a:solidFill>
              </a:rPr>
              <a:t>Vastgesteld</a:t>
            </a:r>
            <a:r>
              <a:rPr lang="en-US" sz="2911" b="1" dirty="0">
                <a:solidFill>
                  <a:srgbClr val="7030A0"/>
                </a:solidFill>
              </a:rPr>
              <a:t> </a:t>
            </a:r>
            <a:r>
              <a:rPr lang="en-US" sz="2911" b="1" dirty="0" err="1">
                <a:solidFill>
                  <a:srgbClr val="7030A0"/>
                </a:solidFill>
              </a:rPr>
              <a:t>voorkeursalternatief</a:t>
            </a:r>
            <a:r>
              <a:rPr lang="en-US" sz="2911" b="1" dirty="0">
                <a:solidFill>
                  <a:srgbClr val="7030A0"/>
                </a:solidFill>
              </a:rPr>
              <a:t> 				LS 11</a:t>
            </a:r>
            <a:endParaRPr lang="nl-NL" sz="2911" b="1" dirty="0">
              <a:solidFill>
                <a:srgbClr val="7030A0"/>
              </a:solidFill>
            </a:endParaRPr>
          </a:p>
        </p:txBody>
      </p:sp>
      <p:sp>
        <p:nvSpPr>
          <p:cNvPr id="3" name="TextBox 2"/>
          <p:cNvSpPr txBox="1"/>
          <p:nvPr/>
        </p:nvSpPr>
        <p:spPr>
          <a:xfrm>
            <a:off x="265043" y="778626"/>
            <a:ext cx="11202431" cy="5109091"/>
          </a:xfrm>
          <a:prstGeom prst="rect">
            <a:avLst/>
          </a:prstGeom>
          <a:noFill/>
        </p:spPr>
        <p:txBody>
          <a:bodyPr wrap="square" rtlCol="0">
            <a:spAutoFit/>
          </a:bodyPr>
          <a:lstStyle/>
          <a:p>
            <a:pPr marL="342900" indent="-342900">
              <a:buFont typeface="Arial" panose="020B0604020202020204" pitchFamily="34" charset="0"/>
              <a:buChar char="•"/>
            </a:pPr>
            <a:r>
              <a:rPr lang="nl-NL" sz="2400" b="1" u="sng" dirty="0"/>
              <a:t>Besluit: </a:t>
            </a:r>
          </a:p>
          <a:p>
            <a:pPr lvl="1"/>
            <a:r>
              <a:rPr lang="nl-NL" sz="2400" dirty="0"/>
              <a:t>De toename van het aantal schoten en schietdagen vanaf schietlocatie</a:t>
            </a:r>
          </a:p>
          <a:p>
            <a:pPr lvl="1"/>
            <a:r>
              <a:rPr lang="nl-NL" sz="2400" dirty="0"/>
              <a:t>Breezanddijk is vastgesteld als ontwerp voorkeursalternatief, met als</a:t>
            </a:r>
          </a:p>
          <a:p>
            <a:pPr lvl="1"/>
            <a:r>
              <a:rPr lang="nl-NL" sz="2400" dirty="0"/>
              <a:t>randvoorwaarde een </a:t>
            </a:r>
            <a:r>
              <a:rPr lang="nl-NL" sz="2400" b="1" dirty="0"/>
              <a:t>maximale geluidsbelasting van 55 dB </a:t>
            </a:r>
            <a:r>
              <a:rPr lang="nl-NL" sz="2400" b="1" dirty="0" err="1"/>
              <a:t>BS,dan</a:t>
            </a:r>
            <a:r>
              <a:rPr lang="nl-NL" sz="2400" b="1" dirty="0"/>
              <a:t> op</a:t>
            </a:r>
          </a:p>
          <a:p>
            <a:pPr lvl="1"/>
            <a:r>
              <a:rPr lang="nl-NL" sz="2400" b="1" dirty="0"/>
              <a:t>geluidsgevoelige objecten</a:t>
            </a:r>
            <a:r>
              <a:rPr lang="nl-NL" sz="2400" dirty="0"/>
              <a:t>.</a:t>
            </a:r>
          </a:p>
          <a:p>
            <a:pPr lvl="1"/>
            <a:endParaRPr lang="nl-NL" sz="2400" b="1" dirty="0"/>
          </a:p>
          <a:p>
            <a:pPr marL="342900" indent="-342900">
              <a:buFont typeface="Arial" panose="020B0604020202020204" pitchFamily="34" charset="0"/>
              <a:buChar char="•"/>
            </a:pPr>
            <a:r>
              <a:rPr lang="nl-NL" sz="2400" b="1" u="sng" dirty="0"/>
              <a:t>Toelichting: </a:t>
            </a:r>
          </a:p>
          <a:p>
            <a:pPr marL="1257300" lvl="2" indent="-342900">
              <a:buFont typeface="Wingdings" panose="05000000000000000000" pitchFamily="2" charset="2"/>
              <a:buChar char="Ø"/>
            </a:pPr>
            <a:r>
              <a:rPr lang="nl-NL" sz="2000" dirty="0"/>
              <a:t>Binnen het wettelijke kader is het mogelijk om tot maximaal </a:t>
            </a:r>
            <a:r>
              <a:rPr lang="nl-NL" sz="2000" b="1" dirty="0"/>
              <a:t>60 dB </a:t>
            </a:r>
            <a:r>
              <a:rPr lang="nl-NL" sz="2000" b="1" dirty="0" err="1"/>
              <a:t>BS,dan</a:t>
            </a:r>
            <a:r>
              <a:rPr lang="nl-NL" sz="2000" b="1" dirty="0"/>
              <a:t> </a:t>
            </a:r>
            <a:r>
              <a:rPr lang="nl-NL" sz="2000" dirty="0"/>
              <a:t>activiteiten te vergunnen. Als randvoorwaarde gekoppeld aan de behoefte is </a:t>
            </a:r>
            <a:r>
              <a:rPr lang="nl-NL" sz="2000" b="1" dirty="0"/>
              <a:t>55 dB </a:t>
            </a:r>
            <a:r>
              <a:rPr lang="nl-NL" sz="2000" b="1" dirty="0" err="1"/>
              <a:t>Bs,dan</a:t>
            </a:r>
            <a:r>
              <a:rPr lang="nl-NL" sz="2000" b="1" dirty="0"/>
              <a:t> </a:t>
            </a:r>
            <a:r>
              <a:rPr lang="nl-NL" sz="2000" dirty="0"/>
              <a:t>op geluidsgevoelige objecten.</a:t>
            </a:r>
          </a:p>
          <a:p>
            <a:pPr marL="1257300" lvl="2" indent="-342900">
              <a:buFont typeface="Wingdings" panose="05000000000000000000" pitchFamily="2" charset="2"/>
              <a:buChar char="Ø"/>
            </a:pPr>
            <a:r>
              <a:rPr lang="nl-NL" sz="2000" b="1" dirty="0"/>
              <a:t>Waterkwaliteit</a:t>
            </a:r>
            <a:r>
              <a:rPr lang="nl-NL" sz="2000" dirty="0"/>
              <a:t> mag niet significant verslechteren door de toename van het aantal schoten</a:t>
            </a:r>
          </a:p>
          <a:p>
            <a:pPr marL="1257300" lvl="2" indent="-342900">
              <a:buFont typeface="Wingdings" panose="05000000000000000000" pitchFamily="2" charset="2"/>
              <a:buChar char="Ø"/>
            </a:pPr>
            <a:r>
              <a:rPr lang="nl-NL" sz="2000" dirty="0"/>
              <a:t>Toename van aantal schietdagen van </a:t>
            </a:r>
            <a:r>
              <a:rPr lang="nl-NL" sz="2000" b="1" dirty="0"/>
              <a:t>60 naar 90 </a:t>
            </a:r>
            <a:r>
              <a:rPr lang="nl-NL" sz="2000" dirty="0"/>
              <a:t>vraagt extra onderzoek naar de effecten op </a:t>
            </a:r>
            <a:r>
              <a:rPr lang="nl-NL" sz="2000" b="1" dirty="0"/>
              <a:t>natuur</a:t>
            </a:r>
            <a:r>
              <a:rPr lang="nl-NL" sz="2000" dirty="0"/>
              <a:t> en vraagt aandacht voor </a:t>
            </a:r>
            <a:r>
              <a:rPr lang="nl-NL" sz="2000" b="1" dirty="0"/>
              <a:t>recreatie</a:t>
            </a:r>
            <a:r>
              <a:rPr lang="nl-NL" sz="2000" dirty="0"/>
              <a:t> en </a:t>
            </a:r>
            <a:r>
              <a:rPr lang="nl-NL" sz="2000" b="1" dirty="0"/>
              <a:t>pleziervaart</a:t>
            </a:r>
            <a:r>
              <a:rPr lang="nl-NL" sz="2000" dirty="0"/>
              <a:t>. </a:t>
            </a:r>
          </a:p>
          <a:p>
            <a:pPr marL="1257300" lvl="2" indent="-342900">
              <a:buFont typeface="Wingdings" panose="05000000000000000000" pitchFamily="2" charset="2"/>
              <a:buChar char="Ø"/>
            </a:pPr>
            <a:r>
              <a:rPr lang="nl-NL" sz="2000" dirty="0"/>
              <a:t>Effecten voor piekgeluid en trilling vraagt nog om aanvullend onderzoek</a:t>
            </a:r>
            <a:r>
              <a:rPr lang="nl-NL" dirty="0"/>
              <a:t>.</a:t>
            </a:r>
            <a:br>
              <a:rPr lang="nl-NL" dirty="0"/>
            </a:br>
            <a:endParaRPr lang="en-US" dirty="0"/>
          </a:p>
        </p:txBody>
      </p:sp>
    </p:spTree>
    <p:extLst>
      <p:ext uri="{BB962C8B-B14F-4D97-AF65-F5344CB8AC3E}">
        <p14:creationId xmlns:p14="http://schemas.microsoft.com/office/powerpoint/2010/main" val="3539582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2E0B3-C38C-A036-DF3A-EED0173F8119}"/>
            </a:ext>
          </a:extLst>
        </p:cNvPr>
        <p:cNvGrpSpPr/>
        <p:nvPr/>
      </p:nvGrpSpPr>
      <p:grpSpPr>
        <a:xfrm>
          <a:off x="0" y="0"/>
          <a:ext cx="0" cy="0"/>
          <a:chOff x="0" y="0"/>
          <a:chExt cx="0" cy="0"/>
        </a:xfrm>
      </p:grpSpPr>
      <p:sp>
        <p:nvSpPr>
          <p:cNvPr id="2" name="Rechthoek 2">
            <a:extLst>
              <a:ext uri="{FF2B5EF4-FFF2-40B4-BE49-F238E27FC236}">
                <a16:creationId xmlns:a16="http://schemas.microsoft.com/office/drawing/2014/main" id="{51F1EBCE-A0C2-B5CB-5423-9877F6784955}"/>
              </a:ext>
            </a:extLst>
          </p:cNvPr>
          <p:cNvSpPr/>
          <p:nvPr/>
        </p:nvSpPr>
        <p:spPr>
          <a:xfrm>
            <a:off x="607188" y="453280"/>
            <a:ext cx="10901178" cy="808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911" b="1" dirty="0">
                <a:solidFill>
                  <a:srgbClr val="7030A0"/>
                </a:solidFill>
              </a:rPr>
              <a:t>Zienswijzen</a:t>
            </a:r>
            <a:endParaRPr lang="nl-NL" sz="2911" b="1" dirty="0">
              <a:solidFill>
                <a:srgbClr val="7030A0"/>
              </a:solidFill>
            </a:endParaRPr>
          </a:p>
          <a:p>
            <a:pPr algn="l"/>
            <a:endParaRPr lang="nl-NL" sz="2183" dirty="0">
              <a:solidFill>
                <a:srgbClr val="002060"/>
              </a:solidFill>
            </a:endParaRPr>
          </a:p>
        </p:txBody>
      </p:sp>
      <p:sp>
        <p:nvSpPr>
          <p:cNvPr id="3" name="TextBox 2"/>
          <p:cNvSpPr txBox="1"/>
          <p:nvPr/>
        </p:nvSpPr>
        <p:spPr>
          <a:xfrm>
            <a:off x="177927" y="781398"/>
            <a:ext cx="11245350" cy="5909310"/>
          </a:xfrm>
          <a:prstGeom prst="rect">
            <a:avLst/>
          </a:prstGeom>
          <a:noFill/>
        </p:spPr>
        <p:txBody>
          <a:bodyPr wrap="square" rtlCol="0" anchor="t">
            <a:spAutoFit/>
          </a:bodyPr>
          <a:lstStyle/>
          <a:p>
            <a:pPr lvl="2"/>
            <a:endParaRPr lang="en-US" sz="2400" dirty="0"/>
          </a:p>
          <a:p>
            <a:pPr lvl="1"/>
            <a:r>
              <a:rPr lang="nl-NL" sz="2400" b="1" dirty="0"/>
              <a:t>Van 19 januari tot 2 maart kunt u een zienswijze indienen over de vastgestelde voorkeursalternatieven op/</a:t>
            </a:r>
            <a:r>
              <a:rPr lang="nl-NL" sz="2400" b="1"/>
              <a:t>rondom Breezanddijk. </a:t>
            </a:r>
            <a:r>
              <a:rPr lang="nl-NL" sz="2400" b="1" dirty="0"/>
              <a:t>Dit geldt voor</a:t>
            </a:r>
            <a:r>
              <a:rPr lang="nl-NL" sz="2400" dirty="0"/>
              <a:t>:</a:t>
            </a:r>
          </a:p>
          <a:p>
            <a:pPr marL="1257300" lvl="2" indent="-342900">
              <a:buFont typeface="Wingdings" panose="05000000000000000000" pitchFamily="2" charset="2"/>
              <a:buChar char="Ø"/>
            </a:pPr>
            <a:r>
              <a:rPr lang="en-US" sz="2400" dirty="0"/>
              <a:t>Het </a:t>
            </a:r>
            <a:r>
              <a:rPr lang="en-US" sz="2400" dirty="0" err="1"/>
              <a:t>besluit</a:t>
            </a:r>
            <a:r>
              <a:rPr lang="en-US" sz="2400" dirty="0"/>
              <a:t> van het </a:t>
            </a:r>
            <a:r>
              <a:rPr lang="en-US" sz="2400" dirty="0" err="1"/>
              <a:t>kabinet</a:t>
            </a:r>
            <a:r>
              <a:rPr lang="en-US" sz="2400" dirty="0"/>
              <a:t> (over het </a:t>
            </a:r>
            <a:r>
              <a:rPr lang="en-US" sz="2400" dirty="0" err="1"/>
              <a:t>ontwerp-voorkeursalternatief</a:t>
            </a:r>
            <a:r>
              <a:rPr lang="en-US" sz="2400" dirty="0"/>
              <a:t>)</a:t>
            </a:r>
          </a:p>
          <a:p>
            <a:pPr marL="1257300" lvl="2" indent="-342900">
              <a:buFont typeface="Wingdings" panose="05000000000000000000" pitchFamily="2" charset="2"/>
              <a:buChar char="Ø"/>
            </a:pPr>
            <a:r>
              <a:rPr lang="en-US" sz="2400" dirty="0"/>
              <a:t>Het </a:t>
            </a:r>
            <a:r>
              <a:rPr lang="en-US" sz="2400" dirty="0" err="1"/>
              <a:t>onderliggende</a:t>
            </a:r>
            <a:r>
              <a:rPr lang="en-US" sz="2400" dirty="0"/>
              <a:t> </a:t>
            </a:r>
            <a:r>
              <a:rPr lang="en-US" sz="2400" dirty="0" err="1"/>
              <a:t>planMER</a:t>
            </a:r>
            <a:r>
              <a:rPr lang="en-US" sz="2400" dirty="0"/>
              <a:t> </a:t>
            </a:r>
            <a:r>
              <a:rPr lang="en-US" sz="2400" dirty="0" err="1"/>
              <a:t>onderzoek</a:t>
            </a:r>
            <a:r>
              <a:rPr lang="en-US" sz="2400" dirty="0"/>
              <a:t> (</a:t>
            </a:r>
            <a:r>
              <a:rPr lang="en-US" sz="2400" dirty="0" err="1"/>
              <a:t>o.a</a:t>
            </a:r>
            <a:r>
              <a:rPr lang="en-US" sz="2400" dirty="0"/>
              <a:t>. het addendum </a:t>
            </a:r>
            <a:r>
              <a:rPr lang="en-US" sz="2400" dirty="0" err="1"/>
              <a:t>planMER</a:t>
            </a:r>
            <a:r>
              <a:rPr lang="en-US" sz="2400" dirty="0"/>
              <a:t>)</a:t>
            </a:r>
            <a:endParaRPr lang="nl-NL" sz="2400" dirty="0"/>
          </a:p>
          <a:p>
            <a:pPr lvl="1"/>
            <a:endParaRPr lang="nl-NL" sz="2400" dirty="0">
              <a:cs typeface="Calibri"/>
            </a:endParaRPr>
          </a:p>
          <a:p>
            <a:pPr lvl="1"/>
            <a:r>
              <a:rPr lang="en-US" sz="2400" b="1" dirty="0">
                <a:cs typeface="Calibri"/>
              </a:rPr>
              <a:t>Zienswijzen </a:t>
            </a:r>
            <a:r>
              <a:rPr lang="en-US" sz="2400" b="1" dirty="0" err="1">
                <a:cs typeface="Calibri"/>
              </a:rPr>
              <a:t>kunnen</a:t>
            </a:r>
            <a:r>
              <a:rPr lang="en-US" sz="2400" b="1" dirty="0">
                <a:cs typeface="Calibri"/>
              </a:rPr>
              <a:t> </a:t>
            </a:r>
            <a:r>
              <a:rPr lang="en-US" sz="2400" b="1" dirty="0" err="1">
                <a:cs typeface="Calibri"/>
              </a:rPr>
              <a:t>digitaal</a:t>
            </a:r>
            <a:r>
              <a:rPr lang="en-US" sz="2400" b="1" dirty="0">
                <a:cs typeface="Calibri"/>
              </a:rPr>
              <a:t> </a:t>
            </a:r>
            <a:r>
              <a:rPr lang="en-US" sz="2400" b="1" dirty="0" err="1">
                <a:cs typeface="Calibri"/>
              </a:rPr>
              <a:t>worden</a:t>
            </a:r>
            <a:r>
              <a:rPr lang="en-US" sz="2400" b="1" dirty="0">
                <a:cs typeface="Calibri"/>
              </a:rPr>
              <a:t> </a:t>
            </a:r>
            <a:r>
              <a:rPr lang="en-US" sz="2400" b="1" dirty="0" err="1">
                <a:cs typeface="Calibri"/>
              </a:rPr>
              <a:t>ingediend</a:t>
            </a:r>
            <a:r>
              <a:rPr lang="en-US" sz="2400" b="1" dirty="0">
                <a:cs typeface="Calibri"/>
              </a:rPr>
              <a:t> via:</a:t>
            </a:r>
            <a:endParaRPr lang="en-US" sz="2400" dirty="0">
              <a:cs typeface="Calibri"/>
            </a:endParaRPr>
          </a:p>
          <a:p>
            <a:pPr lvl="2"/>
            <a:r>
              <a:rPr lang="en-US" sz="2400" dirty="0">
                <a:cs typeface="Calibri"/>
              </a:rPr>
              <a:t>De website </a:t>
            </a:r>
            <a:r>
              <a:rPr lang="nl-NL" sz="2400" dirty="0" err="1">
                <a:hlinkClick r:id="rId2"/>
              </a:rPr>
              <a:t>https</a:t>
            </a:r>
            <a:r>
              <a:rPr lang="nl-NL" sz="2400" dirty="0">
                <a:hlinkClick r:id="rId2"/>
              </a:rPr>
              <a:t>://</a:t>
            </a:r>
            <a:r>
              <a:rPr lang="nl-NL" sz="2400" dirty="0" err="1">
                <a:hlinkClick r:id="rId2"/>
              </a:rPr>
              <a:t>www.nprd.inspraak.defensiedichtbij.nl</a:t>
            </a:r>
            <a:r>
              <a:rPr lang="nl-NL" sz="2400" dirty="0">
                <a:hlinkClick r:id="rId2"/>
              </a:rPr>
              <a:t>/</a:t>
            </a:r>
            <a:endParaRPr lang="en-US" sz="2400" dirty="0">
              <a:cs typeface="Calibri"/>
            </a:endParaRPr>
          </a:p>
          <a:p>
            <a:pPr lvl="1"/>
            <a:endParaRPr lang="en-US" sz="2400" dirty="0">
              <a:cs typeface="Calibri"/>
            </a:endParaRPr>
          </a:p>
          <a:p>
            <a:pPr lvl="1"/>
            <a:r>
              <a:rPr lang="en-US" sz="2400" b="1" dirty="0" err="1">
                <a:cs typeface="Calibri"/>
              </a:rPr>
              <a:t>Kunt</a:t>
            </a:r>
            <a:r>
              <a:rPr lang="en-US" sz="2400" b="1" dirty="0">
                <a:cs typeface="Calibri"/>
              </a:rPr>
              <a:t> u </a:t>
            </a:r>
            <a:r>
              <a:rPr lang="en-US" sz="2400" b="1" dirty="0" err="1">
                <a:cs typeface="Calibri"/>
              </a:rPr>
              <a:t>geen</a:t>
            </a:r>
            <a:r>
              <a:rPr lang="en-US" sz="2400" b="1" dirty="0">
                <a:cs typeface="Calibri"/>
              </a:rPr>
              <a:t> digitale zienswijzen </a:t>
            </a:r>
            <a:r>
              <a:rPr lang="en-US" sz="2400" b="1" dirty="0" err="1">
                <a:cs typeface="Calibri"/>
              </a:rPr>
              <a:t>indienen</a:t>
            </a:r>
            <a:r>
              <a:rPr lang="en-US" sz="2400" b="1" dirty="0">
                <a:cs typeface="Calibri"/>
              </a:rPr>
              <a:t>? Dan per post </a:t>
            </a:r>
            <a:r>
              <a:rPr lang="en-US" sz="2400" b="1" dirty="0" err="1">
                <a:cs typeface="Calibri"/>
              </a:rPr>
              <a:t>mogelijk</a:t>
            </a:r>
            <a:r>
              <a:rPr lang="en-US" sz="2400" b="1" dirty="0">
                <a:cs typeface="Calibri"/>
              </a:rPr>
              <a:t> </a:t>
            </a:r>
            <a:r>
              <a:rPr lang="en-US" sz="2400" b="1" dirty="0" err="1">
                <a:cs typeface="Calibri"/>
              </a:rPr>
              <a:t>naar</a:t>
            </a:r>
            <a:r>
              <a:rPr lang="en-US" sz="2400" b="1" dirty="0">
                <a:cs typeface="Calibri"/>
              </a:rPr>
              <a:t>: </a:t>
            </a:r>
          </a:p>
          <a:p>
            <a:pPr marL="1200150" lvl="2" indent="-285750">
              <a:buFont typeface="Wingdings" panose="05000000000000000000" pitchFamily="2" charset="2"/>
              <a:buChar char="Ø"/>
            </a:pPr>
            <a:r>
              <a:rPr lang="en-US" sz="2400" i="1" dirty="0" err="1">
                <a:cs typeface="Calibri"/>
              </a:rPr>
              <a:t>Directie</a:t>
            </a:r>
            <a:r>
              <a:rPr lang="en-US" sz="2400" i="1" dirty="0">
                <a:cs typeface="Calibri"/>
              </a:rPr>
              <a:t> </a:t>
            </a:r>
            <a:r>
              <a:rPr lang="en-US" sz="2400" i="1" dirty="0" err="1">
                <a:cs typeface="Calibri"/>
              </a:rPr>
              <a:t>Materieel</a:t>
            </a:r>
            <a:r>
              <a:rPr lang="en-US" sz="2400" i="1" dirty="0">
                <a:cs typeface="Calibri"/>
              </a:rPr>
              <a:t>, Leefomgeving, </a:t>
            </a:r>
            <a:r>
              <a:rPr lang="en-US" sz="2400" i="1" dirty="0" err="1">
                <a:cs typeface="Calibri"/>
              </a:rPr>
              <a:t>Vastgoed</a:t>
            </a:r>
            <a:r>
              <a:rPr lang="en-US" sz="2400" i="1" dirty="0">
                <a:cs typeface="Calibri"/>
              </a:rPr>
              <a:t> en </a:t>
            </a:r>
            <a:r>
              <a:rPr lang="en-US" sz="2400" i="1" dirty="0" err="1">
                <a:cs typeface="Calibri"/>
              </a:rPr>
              <a:t>Duurzaamheid</a:t>
            </a:r>
            <a:endParaRPr lang="en-US" sz="2400" i="1" dirty="0">
              <a:cs typeface="Calibri"/>
            </a:endParaRPr>
          </a:p>
          <a:p>
            <a:pPr lvl="2"/>
            <a:r>
              <a:rPr lang="en-US" sz="2400" i="1" dirty="0">
                <a:cs typeface="Calibri"/>
              </a:rPr>
              <a:t>    </a:t>
            </a:r>
            <a:r>
              <a:rPr lang="en-US" sz="2400" i="1" dirty="0" err="1">
                <a:cs typeface="Calibri"/>
              </a:rPr>
              <a:t>O.v.v</a:t>
            </a:r>
            <a:r>
              <a:rPr lang="en-US" sz="2400" i="1" dirty="0">
                <a:cs typeface="Calibri"/>
              </a:rPr>
              <a:t>. </a:t>
            </a:r>
            <a:r>
              <a:rPr lang="en-US" sz="2400" i="1" dirty="0" err="1">
                <a:cs typeface="Calibri"/>
              </a:rPr>
              <a:t>Nationaal</a:t>
            </a:r>
            <a:r>
              <a:rPr lang="en-US" sz="2400" i="1" dirty="0">
                <a:cs typeface="Calibri"/>
              </a:rPr>
              <a:t> </a:t>
            </a:r>
            <a:r>
              <a:rPr lang="en-US" sz="2400" i="1" dirty="0" err="1">
                <a:cs typeface="Calibri"/>
              </a:rPr>
              <a:t>Programma</a:t>
            </a:r>
            <a:r>
              <a:rPr lang="en-US" sz="2400" i="1" dirty="0">
                <a:cs typeface="Calibri"/>
              </a:rPr>
              <a:t> </a:t>
            </a:r>
            <a:r>
              <a:rPr lang="en-US" sz="2400" i="1" dirty="0" err="1">
                <a:cs typeface="Calibri"/>
              </a:rPr>
              <a:t>Ruimte</a:t>
            </a:r>
            <a:r>
              <a:rPr lang="en-US" sz="2400" i="1" dirty="0">
                <a:cs typeface="Calibri"/>
              </a:rPr>
              <a:t> voor Defensie</a:t>
            </a:r>
          </a:p>
          <a:p>
            <a:pPr lvl="2"/>
            <a:r>
              <a:rPr lang="en-US" sz="2400" i="1" dirty="0">
                <a:cs typeface="Calibri"/>
              </a:rPr>
              <a:t>    Ministerie van Defensie </a:t>
            </a:r>
          </a:p>
          <a:p>
            <a:pPr lvl="2"/>
            <a:r>
              <a:rPr lang="en-US" sz="2400" i="1" dirty="0">
                <a:cs typeface="Calibri"/>
              </a:rPr>
              <a:t>    </a:t>
            </a:r>
            <a:r>
              <a:rPr lang="en-US" sz="2400" i="1" dirty="0" err="1">
                <a:cs typeface="Calibri"/>
              </a:rPr>
              <a:t>Postbus</a:t>
            </a:r>
            <a:r>
              <a:rPr lang="en-US" sz="2400" i="1" dirty="0">
                <a:cs typeface="Calibri"/>
              </a:rPr>
              <a:t> 20701</a:t>
            </a:r>
          </a:p>
          <a:p>
            <a:pPr lvl="2"/>
            <a:r>
              <a:rPr lang="en-US" sz="2400" i="1" dirty="0">
                <a:cs typeface="Calibri"/>
              </a:rPr>
              <a:t>    </a:t>
            </a:r>
            <a:r>
              <a:rPr lang="en-US" sz="2400" i="1" dirty="0" err="1">
                <a:cs typeface="Calibri"/>
              </a:rPr>
              <a:t>2500ES</a:t>
            </a:r>
            <a:r>
              <a:rPr lang="en-US" sz="2400" i="1" dirty="0">
                <a:cs typeface="Calibri"/>
              </a:rPr>
              <a:t> Den Haag</a:t>
            </a:r>
            <a:endParaRPr lang="en-US" sz="2400" i="1" dirty="0"/>
          </a:p>
          <a:p>
            <a:pPr lvl="2"/>
            <a:endParaRPr lang="en-US" dirty="0"/>
          </a:p>
        </p:txBody>
      </p:sp>
    </p:spTree>
    <p:extLst>
      <p:ext uri="{BB962C8B-B14F-4D97-AF65-F5344CB8AC3E}">
        <p14:creationId xmlns:p14="http://schemas.microsoft.com/office/powerpoint/2010/main" val="39791473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ep 3"/>
          <p:cNvGrpSpPr/>
          <p:nvPr/>
        </p:nvGrpSpPr>
        <p:grpSpPr>
          <a:xfrm>
            <a:off x="5422416" y="941184"/>
            <a:ext cx="6617184" cy="5294466"/>
            <a:chOff x="1025806" y="141918"/>
            <a:chExt cx="8689694" cy="5925303"/>
          </a:xfrm>
        </p:grpSpPr>
        <p:pic>
          <p:nvPicPr>
            <p:cNvPr id="2" name="Afbeelding 1"/>
            <p:cNvPicPr>
              <a:picLocks noChangeAspect="1"/>
            </p:cNvPicPr>
            <p:nvPr/>
          </p:nvPicPr>
          <p:blipFill rotWithShape="1">
            <a:blip r:embed="rId2"/>
            <a:srcRect b="18908"/>
            <a:stretch/>
          </p:blipFill>
          <p:spPr>
            <a:xfrm>
              <a:off x="2162175" y="1057275"/>
              <a:ext cx="7553325" cy="5009946"/>
            </a:xfrm>
            <a:prstGeom prst="rect">
              <a:avLst/>
            </a:prstGeom>
            <a:ln>
              <a:solidFill>
                <a:schemeClr val="tx1"/>
              </a:solidFill>
            </a:ln>
          </p:spPr>
        </p:pic>
        <p:sp>
          <p:nvSpPr>
            <p:cNvPr id="3" name="Rechthoek 2"/>
            <p:cNvSpPr/>
            <p:nvPr/>
          </p:nvSpPr>
          <p:spPr>
            <a:xfrm>
              <a:off x="1025806" y="141918"/>
              <a:ext cx="7911509" cy="447783"/>
            </a:xfrm>
            <a:prstGeom prst="rect">
              <a:avLst/>
            </a:prstGeom>
            <a:ln>
              <a:noFill/>
            </a:ln>
          </p:spPr>
          <p:txBody>
            <a:bodyPr wrap="none">
              <a:spAutoFit/>
            </a:bodyPr>
            <a:lstStyle/>
            <a:p>
              <a:pPr lvl="2"/>
              <a:r>
                <a:rPr lang="nl-NL" sz="2000" dirty="0" err="1">
                  <a:hlinkClick r:id="rId3"/>
                </a:rPr>
                <a:t>https</a:t>
              </a:r>
              <a:r>
                <a:rPr lang="nl-NL" sz="2000" dirty="0">
                  <a:hlinkClick r:id="rId3"/>
                </a:rPr>
                <a:t>://</a:t>
              </a:r>
              <a:r>
                <a:rPr lang="nl-NL" sz="2000" dirty="0" err="1">
                  <a:hlinkClick r:id="rId3"/>
                </a:rPr>
                <a:t>www.nprd.inspraak.defensiedichtbij.nl</a:t>
              </a:r>
              <a:r>
                <a:rPr lang="nl-NL" sz="2000" dirty="0">
                  <a:hlinkClick r:id="rId3"/>
                </a:rPr>
                <a:t>/</a:t>
              </a:r>
              <a:endParaRPr lang="en-US" sz="2000" dirty="0">
                <a:cs typeface="Calibri"/>
              </a:endParaRPr>
            </a:p>
          </p:txBody>
        </p:sp>
      </p:grpSp>
      <p:grpSp>
        <p:nvGrpSpPr>
          <p:cNvPr id="8" name="Groep 7"/>
          <p:cNvGrpSpPr/>
          <p:nvPr/>
        </p:nvGrpSpPr>
        <p:grpSpPr>
          <a:xfrm>
            <a:off x="381001" y="396825"/>
            <a:ext cx="5981700" cy="5838825"/>
            <a:chOff x="6696076" y="821934"/>
            <a:chExt cx="5981700" cy="5838825"/>
          </a:xfrm>
        </p:grpSpPr>
        <p:pic>
          <p:nvPicPr>
            <p:cNvPr id="5" name="Afbeelding 4"/>
            <p:cNvPicPr>
              <a:picLocks noChangeAspect="1"/>
            </p:cNvPicPr>
            <p:nvPr/>
          </p:nvPicPr>
          <p:blipFill>
            <a:blip r:embed="rId4"/>
            <a:stretch>
              <a:fillRect/>
            </a:stretch>
          </p:blipFill>
          <p:spPr>
            <a:xfrm>
              <a:off x="6782472" y="1678026"/>
              <a:ext cx="4838700" cy="4982733"/>
            </a:xfrm>
            <a:prstGeom prst="rect">
              <a:avLst/>
            </a:prstGeom>
            <a:ln>
              <a:solidFill>
                <a:schemeClr val="tx1"/>
              </a:solidFill>
            </a:ln>
          </p:spPr>
        </p:pic>
        <p:sp>
          <p:nvSpPr>
            <p:cNvPr id="7" name="Rechthoek 6"/>
            <p:cNvSpPr/>
            <p:nvPr/>
          </p:nvSpPr>
          <p:spPr>
            <a:xfrm>
              <a:off x="6696076" y="821934"/>
              <a:ext cx="5981700" cy="707886"/>
            </a:xfrm>
            <a:prstGeom prst="rect">
              <a:avLst/>
            </a:prstGeom>
          </p:spPr>
          <p:txBody>
            <a:bodyPr wrap="square">
              <a:spAutoFit/>
            </a:bodyPr>
            <a:lstStyle/>
            <a:p>
              <a:r>
                <a:rPr lang="nl-NL" sz="2000" dirty="0">
                  <a:hlinkClick r:id="rId5"/>
                </a:rPr>
                <a:t>http://</a:t>
              </a:r>
              <a:r>
                <a:rPr lang="nl-NL" sz="2000" dirty="0" err="1">
                  <a:hlinkClick r:id="rId5"/>
                </a:rPr>
                <a:t>www.defensiedichtbij.nl</a:t>
              </a:r>
              <a:r>
                <a:rPr lang="nl-NL" sz="2000" dirty="0">
                  <a:hlinkClick r:id="rId5"/>
                </a:rPr>
                <a:t>/onderwerpen/</a:t>
              </a:r>
            </a:p>
            <a:p>
              <a:r>
                <a:rPr lang="nl-NL" sz="2000" dirty="0">
                  <a:hlinkClick r:id="rId5"/>
                </a:rPr>
                <a:t>nationaal-programma-ruimte-voor-defensie</a:t>
              </a:r>
              <a:endParaRPr lang="nl-NL" sz="2000" dirty="0"/>
            </a:p>
          </p:txBody>
        </p:sp>
      </p:grpSp>
      <p:sp>
        <p:nvSpPr>
          <p:cNvPr id="9" name="Ovaal 8"/>
          <p:cNvSpPr/>
          <p:nvPr/>
        </p:nvSpPr>
        <p:spPr>
          <a:xfrm>
            <a:off x="3286125" y="5200649"/>
            <a:ext cx="1885950" cy="542925"/>
          </a:xfrm>
          <a:prstGeom prst="ellipse">
            <a:avLst/>
          </a:prstGeom>
          <a:noFill/>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spTree>
    <p:extLst>
      <p:ext uri="{BB962C8B-B14F-4D97-AF65-F5344CB8AC3E}">
        <p14:creationId xmlns:p14="http://schemas.microsoft.com/office/powerpoint/2010/main" val="922692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rotWithShape="1">
          <a:blip r:embed="rId2" cstate="print">
            <a:extLst>
              <a:ext uri="{28A0092B-C50C-407E-A947-70E740481C1C}">
                <a14:useLocalDpi xmlns:a14="http://schemas.microsoft.com/office/drawing/2010/main" val="0"/>
              </a:ext>
            </a:extLst>
          </a:blip>
          <a:srcRect l="35026" t="6840" r="20617" b="48187"/>
          <a:stretch/>
        </p:blipFill>
        <p:spPr>
          <a:xfrm>
            <a:off x="0" y="-1383944"/>
            <a:ext cx="12192000" cy="8241944"/>
          </a:xfrm>
          <a:prstGeom prst="rect">
            <a:avLst/>
          </a:prstGeom>
        </p:spPr>
      </p:pic>
      <p:sp>
        <p:nvSpPr>
          <p:cNvPr id="10" name="Rechthoek 2">
            <a:extLst>
              <a:ext uri="{FF2B5EF4-FFF2-40B4-BE49-F238E27FC236}">
                <a16:creationId xmlns:a16="http://schemas.microsoft.com/office/drawing/2014/main" id="{51F1EBCE-A0C2-B5CB-5423-9877F6784955}"/>
              </a:ext>
            </a:extLst>
          </p:cNvPr>
          <p:cNvSpPr/>
          <p:nvPr/>
        </p:nvSpPr>
        <p:spPr>
          <a:xfrm>
            <a:off x="607188" y="453280"/>
            <a:ext cx="10901178" cy="808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nl-NL" sz="2183" dirty="0">
              <a:solidFill>
                <a:srgbClr val="002060"/>
              </a:solidFill>
            </a:endParaRPr>
          </a:p>
        </p:txBody>
      </p:sp>
      <p:sp>
        <p:nvSpPr>
          <p:cNvPr id="4" name="Titel 2">
            <a:extLst>
              <a:ext uri="{FF2B5EF4-FFF2-40B4-BE49-F238E27FC236}">
                <a16:creationId xmlns:a16="http://schemas.microsoft.com/office/drawing/2014/main" id="{3E624368-E26D-B2B2-727B-100B67D5F5E0}"/>
              </a:ext>
            </a:extLst>
          </p:cNvPr>
          <p:cNvSpPr txBox="1">
            <a:spLocks/>
          </p:cNvSpPr>
          <p:nvPr/>
        </p:nvSpPr>
        <p:spPr>
          <a:xfrm>
            <a:off x="254833" y="-139409"/>
            <a:ext cx="11602387" cy="2555840"/>
          </a:xfrm>
          <a:prstGeom prst="rect">
            <a:avLst/>
          </a:prstGeom>
        </p:spPr>
        <p:txBody>
          <a:bodyPr wrap="none" anchor="t" anchorCtr="0"/>
          <a:lstStyle>
            <a:lvl1pPr algn="l" defTabSz="914393" rtl="0" eaLnBrk="1" latinLnBrk="0" hangingPunct="1">
              <a:lnSpc>
                <a:spcPct val="90000"/>
              </a:lnSpc>
              <a:spcBef>
                <a:spcPct val="0"/>
              </a:spcBef>
              <a:buNone/>
              <a:defRPr sz="3200" b="1" i="0" kern="1200" baseline="0">
                <a:solidFill>
                  <a:schemeClr val="tx1"/>
                </a:solidFill>
                <a:latin typeface="RijksoverheidSansHeadingTT" panose="020B0503040202060203" pitchFamily="34" charset="77"/>
                <a:ea typeface="+mj-ea"/>
                <a:cs typeface="+mj-cs"/>
              </a:defRPr>
            </a:lvl1pPr>
          </a:lstStyle>
          <a:p>
            <a:r>
              <a:rPr lang="en-US" sz="9598" b="0" dirty="0" err="1">
                <a:solidFill>
                  <a:schemeClr val="accent2">
                    <a:lumMod val="50000"/>
                  </a:schemeClr>
                </a:solidFill>
                <a:latin typeface="RijksoverheidSansWebText Bold" panose="020B0604020202020204" charset="0"/>
                <a:ea typeface="RijksoverheidSansWebText Bold" panose="020B0604020202020204" charset="0"/>
              </a:rPr>
              <a:t>Informatiemarkt</a:t>
            </a:r>
            <a:r>
              <a:rPr lang="en-US" sz="9598" b="0" dirty="0">
                <a:solidFill>
                  <a:schemeClr val="accent2">
                    <a:lumMod val="50000"/>
                  </a:schemeClr>
                </a:solidFill>
                <a:latin typeface="RijksoverheidSansWebText Bold" panose="020B0604020202020204" charset="0"/>
                <a:ea typeface="RijksoverheidSansWebText Bold" panose="020B0604020202020204" charset="0"/>
              </a:rPr>
              <a:t> </a:t>
            </a:r>
            <a:r>
              <a:rPr lang="en-US" sz="4000" b="0" dirty="0">
                <a:solidFill>
                  <a:schemeClr val="accent2">
                    <a:lumMod val="50000"/>
                  </a:schemeClr>
                </a:solidFill>
                <a:latin typeface="RijksoverheidSansWebText Bold" panose="020B0604020202020204" charset="0"/>
                <a:ea typeface="RijksoverheidSansWebText Bold" panose="020B0604020202020204" charset="0"/>
              </a:rPr>
              <a:t>20:15 – 21:30</a:t>
            </a:r>
            <a:endParaRPr lang="nl-NL" sz="4000" b="0" dirty="0">
              <a:solidFill>
                <a:schemeClr val="accent2">
                  <a:lumMod val="50000"/>
                </a:schemeClr>
              </a:solidFill>
              <a:latin typeface="RijksoverheidSansWebText Bold" panose="020B0604020202020204" charset="0"/>
              <a:ea typeface="RijksoverheidSansWebText Bold" panose="020B0604020202020204" charset="0"/>
            </a:endParaRPr>
          </a:p>
        </p:txBody>
      </p:sp>
      <p:sp>
        <p:nvSpPr>
          <p:cNvPr id="6" name="Titel 2">
            <a:extLst>
              <a:ext uri="{FF2B5EF4-FFF2-40B4-BE49-F238E27FC236}">
                <a16:creationId xmlns:a16="http://schemas.microsoft.com/office/drawing/2014/main" id="{C59CC688-D4B3-1FBD-7B4B-CFFAC09040D5}"/>
              </a:ext>
            </a:extLst>
          </p:cNvPr>
          <p:cNvSpPr txBox="1">
            <a:spLocks/>
          </p:cNvSpPr>
          <p:nvPr/>
        </p:nvSpPr>
        <p:spPr>
          <a:xfrm rot="5400000">
            <a:off x="4858054" y="6238470"/>
            <a:ext cx="11602387" cy="2555840"/>
          </a:xfrm>
          <a:prstGeom prst="rect">
            <a:avLst/>
          </a:prstGeom>
        </p:spPr>
        <p:txBody>
          <a:bodyPr wrap="none" anchor="t" anchorCtr="0"/>
          <a:lstStyle>
            <a:lvl1pPr algn="l" defTabSz="914393" rtl="0" eaLnBrk="1" latinLnBrk="0" hangingPunct="1">
              <a:lnSpc>
                <a:spcPct val="90000"/>
              </a:lnSpc>
              <a:spcBef>
                <a:spcPct val="0"/>
              </a:spcBef>
              <a:buNone/>
              <a:defRPr sz="3200" b="1" i="0" kern="1200" baseline="0">
                <a:solidFill>
                  <a:schemeClr val="tx1"/>
                </a:solidFill>
                <a:latin typeface="RijksoverheidSansHeadingTT" panose="020B0503040202060203" pitchFamily="34" charset="77"/>
                <a:ea typeface="+mj-ea"/>
                <a:cs typeface="+mj-cs"/>
              </a:defRPr>
            </a:lvl1pPr>
          </a:lstStyle>
          <a:p>
            <a:r>
              <a:rPr lang="en-US" sz="9598" b="0" dirty="0">
                <a:solidFill>
                  <a:schemeClr val="bg1"/>
                </a:solidFill>
                <a:latin typeface="RijksoverheidSansWebText Bold" panose="020B0604020202020204" charset="0"/>
                <a:ea typeface="RijksoverheidSansWebText Bold" panose="020B0604020202020204" charset="0"/>
              </a:rPr>
              <a:t>VRAGEN</a:t>
            </a:r>
            <a:endParaRPr lang="nl-NL" sz="4000" b="0" dirty="0">
              <a:solidFill>
                <a:schemeClr val="bg1"/>
              </a:solidFill>
              <a:latin typeface="RijksoverheidSansWebText Bold" panose="020B0604020202020204" charset="0"/>
              <a:ea typeface="RijksoverheidSansWebText Bold" panose="020B0604020202020204" charset="0"/>
            </a:endParaRPr>
          </a:p>
        </p:txBody>
      </p:sp>
    </p:spTree>
    <p:extLst>
      <p:ext uri="{BB962C8B-B14F-4D97-AF65-F5344CB8AC3E}">
        <p14:creationId xmlns:p14="http://schemas.microsoft.com/office/powerpoint/2010/main" val="3234386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2E0B3-C38C-A036-DF3A-EED0173F8119}"/>
            </a:ext>
          </a:extLst>
        </p:cNvPr>
        <p:cNvGrpSpPr/>
        <p:nvPr/>
      </p:nvGrpSpPr>
      <p:grpSpPr>
        <a:xfrm>
          <a:off x="0" y="0"/>
          <a:ext cx="0" cy="0"/>
          <a:chOff x="0" y="0"/>
          <a:chExt cx="0" cy="0"/>
        </a:xfrm>
      </p:grpSpPr>
      <p:sp>
        <p:nvSpPr>
          <p:cNvPr id="2" name="Rechthoek 2">
            <a:extLst>
              <a:ext uri="{FF2B5EF4-FFF2-40B4-BE49-F238E27FC236}">
                <a16:creationId xmlns:a16="http://schemas.microsoft.com/office/drawing/2014/main" id="{51F1EBCE-A0C2-B5CB-5423-9877F6784955}"/>
              </a:ext>
            </a:extLst>
          </p:cNvPr>
          <p:cNvSpPr/>
          <p:nvPr/>
        </p:nvSpPr>
        <p:spPr>
          <a:xfrm>
            <a:off x="724895" y="739896"/>
            <a:ext cx="10901178" cy="808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4000" b="1" dirty="0" err="1">
                <a:solidFill>
                  <a:srgbClr val="7030A0"/>
                </a:solidFill>
                <a:cs typeface="Calibri"/>
              </a:rPr>
              <a:t>Doel</a:t>
            </a:r>
            <a:r>
              <a:rPr lang="en-US" sz="4000" b="1" dirty="0">
                <a:solidFill>
                  <a:srgbClr val="7030A0"/>
                </a:solidFill>
                <a:cs typeface="Calibri"/>
              </a:rPr>
              <a:t> van </a:t>
            </a:r>
            <a:r>
              <a:rPr lang="en-US" sz="4000" b="1" dirty="0" err="1">
                <a:solidFill>
                  <a:srgbClr val="7030A0"/>
                </a:solidFill>
                <a:cs typeface="Calibri"/>
              </a:rPr>
              <a:t>vanavond</a:t>
            </a:r>
            <a:endParaRPr lang="en-US" sz="4000" b="1" dirty="0">
              <a:solidFill>
                <a:srgbClr val="7030A0"/>
              </a:solidFill>
              <a:cs typeface="Calibri"/>
            </a:endParaRPr>
          </a:p>
          <a:p>
            <a:pPr algn="l"/>
            <a:endParaRPr lang="nl-NL" sz="2183" dirty="0">
              <a:solidFill>
                <a:srgbClr val="002060"/>
              </a:solidFill>
            </a:endParaRPr>
          </a:p>
        </p:txBody>
      </p:sp>
      <p:sp>
        <p:nvSpPr>
          <p:cNvPr id="4" name="TextBox 2"/>
          <p:cNvSpPr txBox="1"/>
          <p:nvPr/>
        </p:nvSpPr>
        <p:spPr>
          <a:xfrm>
            <a:off x="724895" y="1548532"/>
            <a:ext cx="11028955" cy="4616648"/>
          </a:xfrm>
          <a:prstGeom prst="rect">
            <a:avLst/>
          </a:prstGeom>
          <a:noFill/>
        </p:spPr>
        <p:txBody>
          <a:bodyPr wrap="square" rtlCol="0">
            <a:spAutoFit/>
          </a:bodyPr>
          <a:lstStyle/>
          <a:p>
            <a:pPr marL="457200" indent="-457200">
              <a:buFont typeface="+mj-lt"/>
              <a:buAutoNum type="arabicPeriod"/>
            </a:pPr>
            <a:r>
              <a:rPr lang="en-US" sz="2400" b="1" dirty="0" err="1"/>
              <a:t>Toelichting</a:t>
            </a:r>
            <a:r>
              <a:rPr lang="en-US" sz="2400" b="1" dirty="0"/>
              <a:t> </a:t>
            </a:r>
            <a:r>
              <a:rPr lang="en-US" sz="2400" b="1" dirty="0" err="1"/>
              <a:t>kabinetsbesluit</a:t>
            </a:r>
            <a:r>
              <a:rPr lang="en-US" sz="2400" b="1" dirty="0"/>
              <a:t> NPRD over </a:t>
            </a:r>
            <a:r>
              <a:rPr lang="en-US" sz="2400" b="1" dirty="0" err="1"/>
              <a:t>Breezanddijk</a:t>
            </a:r>
            <a:r>
              <a:rPr lang="en-US" sz="2400" b="1" dirty="0"/>
              <a:t> </a:t>
            </a:r>
            <a:r>
              <a:rPr lang="en-US" sz="2400" dirty="0"/>
              <a:t>(19 </a:t>
            </a:r>
            <a:r>
              <a:rPr lang="en-US" sz="2400" dirty="0" err="1"/>
              <a:t>december</a:t>
            </a:r>
            <a:r>
              <a:rPr lang="en-US" sz="2400" dirty="0"/>
              <a:t> 2025)</a:t>
            </a:r>
          </a:p>
          <a:p>
            <a:pPr marL="457200" indent="-457200">
              <a:buFont typeface="+mj-lt"/>
              <a:buAutoNum type="arabicPeriod"/>
            </a:pPr>
            <a:endParaRPr lang="en-US" sz="2400" dirty="0"/>
          </a:p>
          <a:p>
            <a:pPr marL="457200" indent="-457200">
              <a:buFont typeface="+mj-lt"/>
              <a:buAutoNum type="arabicPeriod"/>
            </a:pPr>
            <a:r>
              <a:rPr lang="en-US" sz="2400" b="1" dirty="0" err="1"/>
              <a:t>Toelichting</a:t>
            </a:r>
            <a:r>
              <a:rPr lang="en-US" sz="2400" dirty="0"/>
              <a:t> </a:t>
            </a:r>
            <a:r>
              <a:rPr lang="en-US" sz="2400" b="1" dirty="0" err="1"/>
              <a:t>voorkeursalternatieven</a:t>
            </a:r>
            <a:endParaRPr lang="en-US" sz="2400" b="1" dirty="0"/>
          </a:p>
          <a:p>
            <a:pPr marL="742950" lvl="1" indent="-285750">
              <a:buFont typeface="Arial" panose="020B0604020202020204" pitchFamily="34" charset="0"/>
              <a:buChar char="•"/>
            </a:pPr>
            <a:endParaRPr lang="nl-NL" i="1" dirty="0"/>
          </a:p>
          <a:p>
            <a:pPr marL="742950" lvl="1" indent="-285750">
              <a:buFont typeface="Arial" panose="020B0604020202020204" pitchFamily="34" charset="0"/>
              <a:buChar char="•"/>
            </a:pPr>
            <a:r>
              <a:rPr lang="nl-NL" i="1" dirty="0"/>
              <a:t>Breezanddijk groei beproevingen IJsselmeer</a:t>
            </a:r>
          </a:p>
          <a:p>
            <a:pPr lvl="1"/>
            <a:endParaRPr lang="nl-NL" sz="2400" b="1" dirty="0"/>
          </a:p>
          <a:p>
            <a:pPr marL="457200" indent="-457200">
              <a:buFont typeface="+mj-lt"/>
              <a:buAutoNum type="arabicPeriod" startAt="3"/>
            </a:pPr>
            <a:r>
              <a:rPr lang="en-US" sz="2400" b="1" dirty="0" err="1"/>
              <a:t>Toelichting</a:t>
            </a:r>
            <a:r>
              <a:rPr lang="en-US" sz="2400" dirty="0"/>
              <a:t> </a:t>
            </a:r>
            <a:r>
              <a:rPr lang="en-US" sz="2400" b="1" dirty="0" err="1"/>
              <a:t>onderzoeksresultaten</a:t>
            </a:r>
            <a:r>
              <a:rPr lang="en-US" sz="2400" b="1" dirty="0"/>
              <a:t> 			</a:t>
            </a:r>
          </a:p>
          <a:p>
            <a:pPr marL="457200" indent="-457200">
              <a:buFont typeface="+mj-lt"/>
              <a:buAutoNum type="arabicPeriod" startAt="3"/>
            </a:pPr>
            <a:endParaRPr lang="en-US" sz="2400" dirty="0"/>
          </a:p>
          <a:p>
            <a:pPr marL="457200" indent="-457200">
              <a:buFont typeface="+mj-lt"/>
              <a:buAutoNum type="arabicPeriod" startAt="3"/>
            </a:pPr>
            <a:r>
              <a:rPr lang="nl-NL" sz="2400" b="1" dirty="0"/>
              <a:t>Toelichting</a:t>
            </a:r>
            <a:r>
              <a:rPr lang="nl-NL" sz="2400" dirty="0"/>
              <a:t> </a:t>
            </a:r>
            <a:r>
              <a:rPr lang="nl-NL" sz="2400" b="1" dirty="0"/>
              <a:t>zienswijze proces 			</a:t>
            </a:r>
          </a:p>
          <a:p>
            <a:pPr marL="457200" indent="-457200">
              <a:buFont typeface="+mj-lt"/>
              <a:buAutoNum type="arabicPeriod" startAt="3"/>
            </a:pPr>
            <a:endParaRPr lang="nl-NL" sz="2400" b="1" dirty="0"/>
          </a:p>
          <a:p>
            <a:pPr marL="457200" indent="-457200">
              <a:buFont typeface="+mj-lt"/>
              <a:buAutoNum type="arabicPeriod" startAt="3"/>
            </a:pPr>
            <a:r>
              <a:rPr lang="nl-NL" sz="2400" b="1" dirty="0"/>
              <a:t>Informatiemarkt					</a:t>
            </a:r>
            <a:br>
              <a:rPr lang="nl-NL" dirty="0"/>
            </a:br>
            <a:endParaRPr lang="en-US" dirty="0"/>
          </a:p>
        </p:txBody>
      </p:sp>
    </p:spTree>
    <p:extLst>
      <p:ext uri="{BB962C8B-B14F-4D97-AF65-F5344CB8AC3E}">
        <p14:creationId xmlns:p14="http://schemas.microsoft.com/office/powerpoint/2010/main" val="3585279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2E0B3-C38C-A036-DF3A-EED0173F8119}"/>
            </a:ext>
          </a:extLst>
        </p:cNvPr>
        <p:cNvGrpSpPr/>
        <p:nvPr/>
      </p:nvGrpSpPr>
      <p:grpSpPr>
        <a:xfrm>
          <a:off x="0" y="0"/>
          <a:ext cx="0" cy="0"/>
          <a:chOff x="0" y="0"/>
          <a:chExt cx="0" cy="0"/>
        </a:xfrm>
      </p:grpSpPr>
      <p:sp>
        <p:nvSpPr>
          <p:cNvPr id="2" name="Rechthoek 2">
            <a:extLst>
              <a:ext uri="{FF2B5EF4-FFF2-40B4-BE49-F238E27FC236}">
                <a16:creationId xmlns:a16="http://schemas.microsoft.com/office/drawing/2014/main" id="{51F1EBCE-A0C2-B5CB-5423-9877F6784955}"/>
              </a:ext>
            </a:extLst>
          </p:cNvPr>
          <p:cNvSpPr/>
          <p:nvPr/>
        </p:nvSpPr>
        <p:spPr>
          <a:xfrm>
            <a:off x="724895" y="739896"/>
            <a:ext cx="10901178" cy="808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4000" b="1" dirty="0" err="1">
                <a:solidFill>
                  <a:srgbClr val="7030A0"/>
                </a:solidFill>
                <a:cs typeface="Calibri"/>
              </a:rPr>
              <a:t>Programma</a:t>
            </a:r>
          </a:p>
          <a:p>
            <a:pPr algn="l"/>
            <a:endParaRPr lang="nl-NL" sz="2183" dirty="0">
              <a:solidFill>
                <a:srgbClr val="002060"/>
              </a:solidFill>
            </a:endParaRPr>
          </a:p>
        </p:txBody>
      </p:sp>
      <p:graphicFrame>
        <p:nvGraphicFramePr>
          <p:cNvPr id="5" name="Table 3"/>
          <p:cNvGraphicFramePr>
            <a:graphicFrameLocks noGrp="1"/>
          </p:cNvGraphicFramePr>
          <p:nvPr>
            <p:extLst>
              <p:ext uri="{D42A27DB-BD31-4B8C-83A1-F6EECF244321}">
                <p14:modId xmlns:p14="http://schemas.microsoft.com/office/powerpoint/2010/main" val="4251271890"/>
              </p:ext>
            </p:extLst>
          </p:nvPr>
        </p:nvGraphicFramePr>
        <p:xfrm>
          <a:off x="1146175" y="2368550"/>
          <a:ext cx="10226675" cy="1828800"/>
        </p:xfrm>
        <a:graphic>
          <a:graphicData uri="http://schemas.openxmlformats.org/drawingml/2006/table">
            <a:tbl>
              <a:tblPr firstRow="1" bandRow="1"/>
              <a:tblGrid>
                <a:gridCol w="4826338">
                  <a:extLst>
                    <a:ext uri="{9D8B030D-6E8A-4147-A177-3AD203B41FA5}">
                      <a16:colId xmlns:a16="http://schemas.microsoft.com/office/drawing/2014/main" val="3378836726"/>
                    </a:ext>
                  </a:extLst>
                </a:gridCol>
                <a:gridCol w="5400337">
                  <a:extLst>
                    <a:ext uri="{9D8B030D-6E8A-4147-A177-3AD203B41FA5}">
                      <a16:colId xmlns:a16="http://schemas.microsoft.com/office/drawing/2014/main" val="1127976848"/>
                    </a:ext>
                  </a:extLst>
                </a:gridCol>
              </a:tblGrid>
              <a:tr h="60960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3200" dirty="0" err="1"/>
                        <a:t>Tijd</a:t>
                      </a:r>
                      <a:endParaRPr lang="nl-NL" sz="32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3200" dirty="0"/>
                        <a:t>Wat</a:t>
                      </a:r>
                      <a:endParaRPr lang="nl-NL" sz="3200" dirty="0"/>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79646"/>
                    </a:solidFill>
                  </a:tcPr>
                </a:tc>
                <a:extLst>
                  <a:ext uri="{0D108BD9-81ED-4DB2-BD59-A6C34878D82A}">
                    <a16:rowId xmlns:a16="http://schemas.microsoft.com/office/drawing/2014/main" val="1019952616"/>
                  </a:ext>
                </a:extLst>
              </a:tr>
              <a:tr h="6096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a:solidFill>
                            <a:srgbClr val="002060"/>
                          </a:solidFill>
                        </a:rPr>
                        <a:t>19:30</a:t>
                      </a:r>
                      <a:r>
                        <a:rPr lang="en-US" sz="3200" baseline="0" dirty="0">
                          <a:solidFill>
                            <a:srgbClr val="002060"/>
                          </a:solidFill>
                        </a:rPr>
                        <a:t> – 20:00</a:t>
                      </a:r>
                      <a:endParaRPr lang="nl-NL" sz="3200" dirty="0">
                        <a:solidFill>
                          <a:srgbClr val="002060"/>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baseline="0" dirty="0" err="1">
                          <a:solidFill>
                            <a:srgbClr val="002060"/>
                          </a:solidFill>
                        </a:rPr>
                        <a:t>Plenaire</a:t>
                      </a:r>
                      <a:r>
                        <a:rPr lang="en-US" sz="3200" baseline="0" dirty="0">
                          <a:solidFill>
                            <a:srgbClr val="002060"/>
                          </a:solidFill>
                        </a:rPr>
                        <a:t> </a:t>
                      </a:r>
                      <a:r>
                        <a:rPr lang="en-US" sz="3200" baseline="0" dirty="0" err="1">
                          <a:solidFill>
                            <a:srgbClr val="002060"/>
                          </a:solidFill>
                        </a:rPr>
                        <a:t>toelichting</a:t>
                      </a:r>
                      <a:r>
                        <a:rPr lang="en-US" sz="3200" dirty="0">
                          <a:solidFill>
                            <a:srgbClr val="002060"/>
                          </a:solidFill>
                        </a:rPr>
                        <a:t> </a:t>
                      </a:r>
                      <a:r>
                        <a:rPr lang="en-US" sz="3200" baseline="0" dirty="0">
                          <a:solidFill>
                            <a:srgbClr val="002060"/>
                          </a:solidFill>
                        </a:rPr>
                        <a:t>Defensie</a:t>
                      </a:r>
                      <a:endParaRPr lang="nl-NL" sz="3200" dirty="0">
                        <a:solidFill>
                          <a:srgbClr val="002060"/>
                        </a:solidFill>
                      </a:endParaRP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40000"/>
                      </a:srgbClr>
                    </a:solidFill>
                  </a:tcPr>
                </a:tc>
                <a:extLst>
                  <a:ext uri="{0D108BD9-81ED-4DB2-BD59-A6C34878D82A}">
                    <a16:rowId xmlns:a16="http://schemas.microsoft.com/office/drawing/2014/main" val="3075836489"/>
                  </a:ext>
                </a:extLst>
              </a:tr>
              <a:tr h="6096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a:solidFill>
                            <a:srgbClr val="002060"/>
                          </a:solidFill>
                        </a:rPr>
                        <a:t>20:15 – 21:00 </a:t>
                      </a:r>
                      <a:endParaRPr lang="nl-NL" sz="32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3200" dirty="0" err="1">
                          <a:solidFill>
                            <a:srgbClr val="002060"/>
                          </a:solidFill>
                        </a:rPr>
                        <a:t>Informatiemarkt</a:t>
                      </a:r>
                      <a:endParaRPr lang="nl-NL" sz="3200" dirty="0">
                        <a:solidFill>
                          <a:srgbClr val="002060"/>
                        </a:solidFill>
                      </a:endParaRP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tint val="20000"/>
                      </a:srgbClr>
                    </a:solidFill>
                  </a:tcPr>
                </a:tc>
                <a:extLst>
                  <a:ext uri="{0D108BD9-81ED-4DB2-BD59-A6C34878D82A}">
                    <a16:rowId xmlns:a16="http://schemas.microsoft.com/office/drawing/2014/main" val="923240011"/>
                  </a:ext>
                </a:extLst>
              </a:tr>
            </a:tbl>
          </a:graphicData>
        </a:graphic>
      </p:graphicFrame>
    </p:spTree>
    <p:extLst>
      <p:ext uri="{BB962C8B-B14F-4D97-AF65-F5344CB8AC3E}">
        <p14:creationId xmlns:p14="http://schemas.microsoft.com/office/powerpoint/2010/main" val="832731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2E0B3-C38C-A036-DF3A-EED0173F8119}"/>
            </a:ext>
          </a:extLst>
        </p:cNvPr>
        <p:cNvGrpSpPr/>
        <p:nvPr/>
      </p:nvGrpSpPr>
      <p:grpSpPr>
        <a:xfrm>
          <a:off x="0" y="0"/>
          <a:ext cx="0" cy="0"/>
          <a:chOff x="0" y="0"/>
          <a:chExt cx="0" cy="0"/>
        </a:xfrm>
      </p:grpSpPr>
      <p:sp>
        <p:nvSpPr>
          <p:cNvPr id="2" name="Rechthoek 2">
            <a:extLst>
              <a:ext uri="{FF2B5EF4-FFF2-40B4-BE49-F238E27FC236}">
                <a16:creationId xmlns:a16="http://schemas.microsoft.com/office/drawing/2014/main" id="{51F1EBCE-A0C2-B5CB-5423-9877F6784955}"/>
              </a:ext>
            </a:extLst>
          </p:cNvPr>
          <p:cNvSpPr/>
          <p:nvPr/>
        </p:nvSpPr>
        <p:spPr>
          <a:xfrm>
            <a:off x="461962" y="150675"/>
            <a:ext cx="10901178" cy="808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2911" b="1" dirty="0" err="1">
                <a:solidFill>
                  <a:srgbClr val="7030A0"/>
                </a:solidFill>
              </a:rPr>
              <a:t>Toelichting</a:t>
            </a:r>
            <a:r>
              <a:rPr lang="en-US" sz="2911" b="1" dirty="0">
                <a:solidFill>
                  <a:srgbClr val="7030A0"/>
                </a:solidFill>
              </a:rPr>
              <a:t> </a:t>
            </a:r>
            <a:r>
              <a:rPr lang="en-US" sz="2911" b="1" dirty="0" err="1">
                <a:solidFill>
                  <a:srgbClr val="7030A0"/>
                </a:solidFill>
              </a:rPr>
              <a:t>kabinetsbesluit</a:t>
            </a:r>
            <a:endParaRPr lang="nl-NL" sz="2911" b="1" dirty="0">
              <a:solidFill>
                <a:srgbClr val="7030A0"/>
              </a:solidFill>
            </a:endParaRPr>
          </a:p>
        </p:txBody>
      </p:sp>
      <p:sp>
        <p:nvSpPr>
          <p:cNvPr id="3" name="TextBox 2"/>
          <p:cNvSpPr txBox="1"/>
          <p:nvPr/>
        </p:nvSpPr>
        <p:spPr>
          <a:xfrm>
            <a:off x="461962" y="907554"/>
            <a:ext cx="11730038" cy="1107996"/>
          </a:xfrm>
          <a:prstGeom prst="rect">
            <a:avLst/>
          </a:prstGeom>
          <a:noFill/>
        </p:spPr>
        <p:txBody>
          <a:bodyPr wrap="square" rtlCol="0">
            <a:spAutoFit/>
          </a:bodyPr>
          <a:lstStyle/>
          <a:p>
            <a:r>
              <a:rPr lang="en-US" sz="2400" b="1" u="sng" dirty="0"/>
              <a:t>Met het NPRD </a:t>
            </a:r>
            <a:r>
              <a:rPr lang="en-US" sz="2400" b="1" u="sng" dirty="0" err="1"/>
              <a:t>heeft</a:t>
            </a:r>
            <a:r>
              <a:rPr lang="en-US" sz="2400" b="1" u="sng" dirty="0"/>
              <a:t> het </a:t>
            </a:r>
            <a:r>
              <a:rPr lang="en-US" sz="2400" b="1" u="sng" dirty="0" err="1"/>
              <a:t>kabinet</a:t>
            </a:r>
            <a:r>
              <a:rPr lang="en-US" sz="2400" b="1" u="sng" dirty="0"/>
              <a:t> 2 </a:t>
            </a:r>
            <a:r>
              <a:rPr lang="en-US" sz="2400" b="1" u="sng" dirty="0" err="1"/>
              <a:t>besluiten</a:t>
            </a:r>
            <a:r>
              <a:rPr lang="en-US" sz="2400" b="1" u="sng" dirty="0"/>
              <a:t> </a:t>
            </a:r>
            <a:r>
              <a:rPr lang="en-US" sz="2400" b="1" u="sng" dirty="0" err="1"/>
              <a:t>definitief</a:t>
            </a:r>
            <a:r>
              <a:rPr lang="en-US" sz="2400" b="1" u="sng" dirty="0"/>
              <a:t> </a:t>
            </a:r>
          </a:p>
          <a:p>
            <a:r>
              <a:rPr lang="en-US" sz="2400" b="1" u="sng" dirty="0" err="1"/>
              <a:t>genomen</a:t>
            </a:r>
            <a:r>
              <a:rPr lang="en-US" sz="2400" b="1" u="sng" dirty="0"/>
              <a:t> op / </a:t>
            </a:r>
            <a:r>
              <a:rPr lang="en-US" sz="2400" b="1" u="sng" dirty="0" err="1"/>
              <a:t>rondom</a:t>
            </a:r>
            <a:r>
              <a:rPr lang="en-US" sz="2400" b="1" u="sng" dirty="0"/>
              <a:t> het </a:t>
            </a:r>
            <a:r>
              <a:rPr lang="en-US" sz="2400" b="1" u="sng" dirty="0" err="1"/>
              <a:t>Breezanddijk</a:t>
            </a:r>
            <a:r>
              <a:rPr lang="en-US" sz="2400" b="1" u="sng" dirty="0"/>
              <a:t> :</a:t>
            </a:r>
            <a:br>
              <a:rPr lang="nl-NL" dirty="0"/>
            </a:br>
            <a:endParaRPr lang="en-US" dirty="0"/>
          </a:p>
        </p:txBody>
      </p:sp>
      <p:grpSp>
        <p:nvGrpSpPr>
          <p:cNvPr id="13" name="Groep 12"/>
          <p:cNvGrpSpPr/>
          <p:nvPr/>
        </p:nvGrpSpPr>
        <p:grpSpPr>
          <a:xfrm>
            <a:off x="8447185" y="854880"/>
            <a:ext cx="3693518" cy="2741510"/>
            <a:chOff x="7688672" y="1716190"/>
            <a:chExt cx="4287018" cy="3031366"/>
          </a:xfrm>
        </p:grpSpPr>
        <p:pic>
          <p:nvPicPr>
            <p:cNvPr id="14" name="Picture 2" descr="20251124_LS9_11_AL_Breezanddij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8672" y="1716190"/>
              <a:ext cx="4287018" cy="3031366"/>
            </a:xfrm>
            <a:prstGeom prst="rect">
              <a:avLst/>
            </a:prstGeom>
            <a:solidFill>
              <a:schemeClr val="tx1"/>
            </a:solidFill>
            <a:ln>
              <a:solidFill>
                <a:schemeClr val="tx1"/>
              </a:solidFill>
            </a:ln>
          </p:spPr>
        </p:pic>
        <p:sp>
          <p:nvSpPr>
            <p:cNvPr id="15" name="Vermenigvuldigen 14"/>
            <p:cNvSpPr/>
            <p:nvPr/>
          </p:nvSpPr>
          <p:spPr>
            <a:xfrm>
              <a:off x="8988834" y="4041903"/>
              <a:ext cx="693174" cy="663677"/>
            </a:xfrm>
            <a:prstGeom prst="mathMultiply">
              <a:avLst>
                <a:gd name="adj1" fmla="val 6657"/>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n>
                  <a:solidFill>
                    <a:srgbClr val="FF0000"/>
                  </a:solidFill>
                </a:ln>
                <a:solidFill>
                  <a:srgbClr val="FF0000"/>
                </a:solidFill>
              </a:endParaRPr>
            </a:p>
          </p:txBody>
        </p:sp>
      </p:grpSp>
      <p:sp>
        <p:nvSpPr>
          <p:cNvPr id="16" name="TextBox 2"/>
          <p:cNvSpPr txBox="1"/>
          <p:nvPr/>
        </p:nvSpPr>
        <p:spPr>
          <a:xfrm>
            <a:off x="796146" y="1103400"/>
            <a:ext cx="7804930" cy="4985980"/>
          </a:xfrm>
          <a:prstGeom prst="rect">
            <a:avLst/>
          </a:prstGeom>
          <a:noFill/>
        </p:spPr>
        <p:txBody>
          <a:bodyPr wrap="square" rtlCol="0">
            <a:spAutoFit/>
          </a:bodyPr>
          <a:lstStyle/>
          <a:p>
            <a:pPr marL="457200" indent="-457200">
              <a:buAutoNum type="arabicPeriod"/>
              <a:tabLst>
                <a:tab pos="271463" algn="l"/>
              </a:tabLst>
            </a:pPr>
            <a:endParaRPr lang="nl-NL" sz="2400" dirty="0"/>
          </a:p>
          <a:p>
            <a:pPr marL="457200" indent="-457200">
              <a:buAutoNum type="arabicPeriod"/>
              <a:tabLst>
                <a:tab pos="271463" algn="l"/>
              </a:tabLst>
            </a:pPr>
            <a:endParaRPr lang="nl-NL" sz="2400" dirty="0"/>
          </a:p>
          <a:p>
            <a:pPr marL="457200" indent="-457200">
              <a:buAutoNum type="arabicPeriod"/>
              <a:tabLst>
                <a:tab pos="271463" algn="l"/>
              </a:tabLst>
            </a:pPr>
            <a:r>
              <a:rPr lang="nl-NL" sz="2400" dirty="0"/>
              <a:t>Er is een </a:t>
            </a:r>
            <a:r>
              <a:rPr lang="nl-NL" sz="2400" b="1" dirty="0"/>
              <a:t>definitief gebied aangewezen</a:t>
            </a:r>
            <a:r>
              <a:rPr lang="nl-NL" sz="2400" dirty="0"/>
              <a:t> voor de verbreding van het bestaande schietgebied</a:t>
            </a:r>
          </a:p>
          <a:p>
            <a:pPr marL="457200" indent="-457200">
              <a:buAutoNum type="arabicPeriod"/>
              <a:tabLst>
                <a:tab pos="271463" algn="l"/>
              </a:tabLst>
            </a:pPr>
            <a:endParaRPr lang="nl-NL" sz="2400" dirty="0"/>
          </a:p>
          <a:p>
            <a:pPr marL="457200" indent="-457200">
              <a:buAutoNum type="arabicPeriod"/>
              <a:tabLst>
                <a:tab pos="271463" algn="l"/>
              </a:tabLst>
            </a:pPr>
            <a:r>
              <a:rPr lang="nl-NL" sz="2400" dirty="0"/>
              <a:t>Er is een </a:t>
            </a:r>
            <a:r>
              <a:rPr lang="nl-NL" sz="2400" b="1" dirty="0"/>
              <a:t>ontwerp-voorkeursalternatief</a:t>
            </a:r>
            <a:r>
              <a:rPr lang="nl-NL" sz="2400" b="1" dirty="0">
                <a:solidFill>
                  <a:srgbClr val="7030A0"/>
                </a:solidFill>
              </a:rPr>
              <a:t> </a:t>
            </a:r>
            <a:r>
              <a:rPr lang="nl-NL" sz="2400" dirty="0"/>
              <a:t>vastgesteld de toename van het aantal schoten en schietdagen vanaf de schietlocatie Breezanddijk</a:t>
            </a:r>
            <a:r>
              <a:rPr lang="nl-NL" b="1" dirty="0"/>
              <a:t>,</a:t>
            </a:r>
          </a:p>
          <a:p>
            <a:pPr marL="457200" indent="-457200">
              <a:buAutoNum type="arabicPeriod"/>
              <a:tabLst>
                <a:tab pos="271463" algn="l"/>
              </a:tabLst>
            </a:pPr>
            <a:endParaRPr lang="nl-NL" sz="2400" b="1" dirty="0"/>
          </a:p>
          <a:p>
            <a:r>
              <a:rPr lang="nl-NL" sz="2800" b="1" i="1" dirty="0"/>
              <a:t>Hiervoor is een separaat participatietraject opgestart. Dit is de aanleiding van deze informatiebijeenkomst</a:t>
            </a:r>
            <a:br>
              <a:rPr lang="nl-NL" dirty="0"/>
            </a:br>
            <a:endParaRPr lang="en-US" dirty="0"/>
          </a:p>
        </p:txBody>
      </p:sp>
      <p:pic>
        <p:nvPicPr>
          <p:cNvPr id="17" name="Afbeelding 16" descr="C:\Users\u00y3m7\AppData\Local\Microsoft\Windows\INetCache\Content.Word\20251203_LS9_11_AL_Breezanddijk_geluid 55 dB.jpe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7184" y="3826681"/>
            <a:ext cx="3693519" cy="2741510"/>
          </a:xfrm>
          <a:prstGeom prst="rect">
            <a:avLst/>
          </a:prstGeom>
          <a:solidFill>
            <a:schemeClr val="tx1"/>
          </a:solidFill>
          <a:ln>
            <a:solidFill>
              <a:schemeClr val="tx1"/>
            </a:solidFill>
          </a:ln>
        </p:spPr>
      </p:pic>
    </p:spTree>
    <p:extLst>
      <p:ext uri="{BB962C8B-B14F-4D97-AF65-F5344CB8AC3E}">
        <p14:creationId xmlns:p14="http://schemas.microsoft.com/office/powerpoint/2010/main" val="946535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a:p>
        </p:txBody>
      </p:sp>
      <p:grpSp>
        <p:nvGrpSpPr>
          <p:cNvPr id="4" name="Groep 3"/>
          <p:cNvGrpSpPr/>
          <p:nvPr/>
        </p:nvGrpSpPr>
        <p:grpSpPr>
          <a:xfrm>
            <a:off x="0" y="5366"/>
            <a:ext cx="12201555" cy="6852634"/>
            <a:chOff x="0" y="5366"/>
            <a:chExt cx="12201555" cy="6852634"/>
          </a:xfrm>
        </p:grpSpPr>
        <p:pic>
          <p:nvPicPr>
            <p:cNvPr id="5" name="Afbeelding 4"/>
            <p:cNvPicPr>
              <a:picLocks noChangeAspect="1"/>
            </p:cNvPicPr>
            <p:nvPr/>
          </p:nvPicPr>
          <p:blipFill>
            <a:blip r:embed="rId2"/>
            <a:stretch>
              <a:fillRect/>
            </a:stretch>
          </p:blipFill>
          <p:spPr>
            <a:xfrm>
              <a:off x="0" y="5366"/>
              <a:ext cx="12201555" cy="6852634"/>
            </a:xfrm>
            <a:prstGeom prst="rect">
              <a:avLst/>
            </a:prstGeom>
          </p:spPr>
        </p:pic>
        <p:sp>
          <p:nvSpPr>
            <p:cNvPr id="6" name="Ovaal 5"/>
            <p:cNvSpPr/>
            <p:nvPr/>
          </p:nvSpPr>
          <p:spPr>
            <a:xfrm>
              <a:off x="5057774" y="2524126"/>
              <a:ext cx="4619625" cy="1400174"/>
            </a:xfrm>
            <a:prstGeom prst="ellipse">
              <a:avLst/>
            </a:prstGeom>
            <a:noFill/>
            <a:ln w="3810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nl-NL"/>
            </a:p>
          </p:txBody>
        </p:sp>
      </p:grpSp>
    </p:spTree>
    <p:extLst>
      <p:ext uri="{BB962C8B-B14F-4D97-AF65-F5344CB8AC3E}">
        <p14:creationId xmlns:p14="http://schemas.microsoft.com/office/powerpoint/2010/main" val="2796963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28C77-0DB5-D729-A599-D2859C7EDDDC}"/>
            </a:ext>
          </a:extLst>
        </p:cNvPr>
        <p:cNvGrpSpPr/>
        <p:nvPr/>
      </p:nvGrpSpPr>
      <p:grpSpPr>
        <a:xfrm>
          <a:off x="0" y="0"/>
          <a:ext cx="0" cy="0"/>
          <a:chOff x="0" y="0"/>
          <a:chExt cx="0" cy="0"/>
        </a:xfrm>
      </p:grpSpPr>
      <p:sp>
        <p:nvSpPr>
          <p:cNvPr id="2" name="Rechthoek 2">
            <a:extLst>
              <a:ext uri="{FF2B5EF4-FFF2-40B4-BE49-F238E27FC236}">
                <a16:creationId xmlns:a16="http://schemas.microsoft.com/office/drawing/2014/main" id="{CDD5C47A-556B-510A-CC1E-3BB053F7C768}"/>
              </a:ext>
            </a:extLst>
          </p:cNvPr>
          <p:cNvSpPr/>
          <p:nvPr/>
        </p:nvSpPr>
        <p:spPr>
          <a:xfrm>
            <a:off x="531111" y="999287"/>
            <a:ext cx="10901178" cy="808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911" b="1" dirty="0">
                <a:solidFill>
                  <a:srgbClr val="7030A0"/>
                </a:solidFill>
              </a:rPr>
              <a:t>Locatiespecifieke behoefte 11: Breezanddijk groei beproevingen IJsselmeer</a:t>
            </a:r>
          </a:p>
        </p:txBody>
      </p:sp>
      <p:sp>
        <p:nvSpPr>
          <p:cNvPr id="3" name="TextBox 2">
            <a:extLst>
              <a:ext uri="{FF2B5EF4-FFF2-40B4-BE49-F238E27FC236}">
                <a16:creationId xmlns:a16="http://schemas.microsoft.com/office/drawing/2014/main" id="{7C8D8DDB-E6D8-2E48-8257-C0045AFFB138}"/>
              </a:ext>
            </a:extLst>
          </p:cNvPr>
          <p:cNvSpPr txBox="1"/>
          <p:nvPr/>
        </p:nvSpPr>
        <p:spPr>
          <a:xfrm>
            <a:off x="712086" y="1963179"/>
            <a:ext cx="10851264" cy="6740307"/>
          </a:xfrm>
          <a:prstGeom prst="rect">
            <a:avLst/>
          </a:prstGeom>
          <a:noFill/>
        </p:spPr>
        <p:txBody>
          <a:bodyPr wrap="square" rtlCol="0">
            <a:spAutoFit/>
          </a:bodyPr>
          <a:lstStyle/>
          <a:p>
            <a:pPr marL="342900" indent="-342900">
              <a:buFont typeface="Arial" panose="020B0604020202020204" pitchFamily="34" charset="0"/>
              <a:buChar char="•"/>
            </a:pPr>
            <a:r>
              <a:rPr lang="nl-NL" sz="2400" b="1" dirty="0"/>
              <a:t>Grotere munitievoorraden:</a:t>
            </a:r>
            <a:r>
              <a:rPr lang="nl-NL" sz="2400" dirty="0"/>
              <a:t> Door de focus op hoofdtaak 1 stijgt de munitievoorraad. Meer voorraad betekent op termijn meer </a:t>
            </a:r>
            <a:r>
              <a:rPr lang="nl-NL" sz="2400" dirty="0" err="1"/>
              <a:t>levensduurverlengend</a:t>
            </a:r>
            <a:r>
              <a:rPr lang="nl-NL" sz="2400" dirty="0"/>
              <a:t> onderzoek en testschoten.</a:t>
            </a:r>
          </a:p>
          <a:p>
            <a:pPr marL="342900" indent="-342900">
              <a:buFont typeface="Arial" panose="020B0604020202020204" pitchFamily="34" charset="0"/>
              <a:buChar char="•"/>
            </a:pPr>
            <a:r>
              <a:rPr lang="nl-NL" sz="2400" b="1" dirty="0"/>
              <a:t>Nieuwe wapensystemen vereisen beproeving</a:t>
            </a:r>
            <a:r>
              <a:rPr lang="nl-NL" sz="2400" dirty="0"/>
              <a:t>: </a:t>
            </a:r>
          </a:p>
          <a:p>
            <a:pPr marL="800100" lvl="1" indent="-342900">
              <a:buFont typeface="Arial" panose="020B0604020202020204" pitchFamily="34" charset="0"/>
              <a:buChar char="•"/>
            </a:pPr>
            <a:r>
              <a:rPr lang="nl-NL" sz="2400" dirty="0"/>
              <a:t>het vaststellen van de mal onveilig gebied (MOG: het vastgestelde onveilige gebied voor een wapen-munitiecombinatie bij gebruik onder standaardcondities op een vrije baan) ;</a:t>
            </a:r>
          </a:p>
          <a:p>
            <a:pPr marL="800100" lvl="1" indent="-342900">
              <a:buFont typeface="Arial" panose="020B0604020202020204" pitchFamily="34" charset="0"/>
              <a:buChar char="•"/>
            </a:pPr>
            <a:r>
              <a:rPr lang="nl-NL" sz="2400" dirty="0" err="1"/>
              <a:t>fire</a:t>
            </a:r>
            <a:r>
              <a:rPr lang="nl-NL" sz="2400" dirty="0"/>
              <a:t> control input (FCI) schieten van mortieren (81 mm, 120 mm) en 76 mm marine, 127 mm marine en 155 mm Landmacht;</a:t>
            </a:r>
          </a:p>
          <a:p>
            <a:pPr marL="800100" lvl="1" indent="-342900">
              <a:buFont typeface="Arial" panose="020B0604020202020204" pitchFamily="34" charset="0"/>
              <a:buChar char="•"/>
            </a:pPr>
            <a:r>
              <a:rPr lang="nl-NL" sz="2400" dirty="0"/>
              <a:t>schiettesten behorende bij type classificatie van munitie. </a:t>
            </a:r>
          </a:p>
          <a:p>
            <a:pPr marL="342900" indent="-342900">
              <a:buFont typeface="Arial" panose="020B0604020202020204" pitchFamily="34" charset="0"/>
              <a:buChar char="•"/>
            </a:pPr>
            <a:r>
              <a:rPr lang="nl-NL" sz="2400" b="1" dirty="0" err="1"/>
              <a:t>Gereedstelling</a:t>
            </a:r>
            <a:r>
              <a:rPr lang="nl-NL" sz="2400" b="1" dirty="0"/>
              <a:t> van de krijgsmacht: </a:t>
            </a:r>
            <a:r>
              <a:rPr lang="nl-NL" sz="2400" dirty="0"/>
              <a:t>Door meer schietactiviteiten op het ASK wijken testen uit naar Breezanddijk.</a:t>
            </a:r>
          </a:p>
          <a:p>
            <a:endParaRPr lang="nl-NL" sz="2400" dirty="0"/>
          </a:p>
          <a:p>
            <a:endParaRPr lang="en-US" sz="2400" dirty="0"/>
          </a:p>
          <a:p>
            <a:r>
              <a:rPr lang="en-US" sz="2400" b="1" dirty="0" err="1"/>
              <a:t>Dit</a:t>
            </a:r>
            <a:r>
              <a:rPr lang="en-US" sz="2400" b="1" dirty="0"/>
              <a:t> </a:t>
            </a:r>
            <a:r>
              <a:rPr lang="en-US" sz="2400" b="1" dirty="0" err="1"/>
              <a:t>leidt</a:t>
            </a:r>
            <a:r>
              <a:rPr lang="en-US" sz="2400" b="1" dirty="0"/>
              <a:t> tot</a:t>
            </a:r>
            <a:r>
              <a:rPr lang="en-US" sz="2400" dirty="0"/>
              <a:t>:</a:t>
            </a:r>
          </a:p>
          <a:p>
            <a:pPr marL="342900" indent="-342900">
              <a:buFont typeface="Arial" panose="020B0604020202020204" pitchFamily="34" charset="0"/>
              <a:buChar char="•"/>
            </a:pPr>
            <a:r>
              <a:rPr lang="nl-NL" sz="2400" dirty="0"/>
              <a:t>Behoefte aan een grotere schietsector </a:t>
            </a:r>
          </a:p>
          <a:p>
            <a:pPr marL="342900" indent="-342900">
              <a:buFont typeface="Arial" panose="020B0604020202020204" pitchFamily="34" charset="0"/>
              <a:buChar char="•"/>
            </a:pPr>
            <a:r>
              <a:rPr lang="nl-NL" sz="2400" dirty="0"/>
              <a:t>Behoefte aan meer schoten, met name zwaardere kalibers</a:t>
            </a:r>
          </a:p>
          <a:p>
            <a:pPr marL="342900" indent="-342900">
              <a:buFont typeface="Arial" panose="020B0604020202020204" pitchFamily="34" charset="0"/>
              <a:buChar char="•"/>
            </a:pPr>
            <a:r>
              <a:rPr lang="nl-NL" sz="2400" dirty="0"/>
              <a:t>Behoefte aan meer schietdagen</a:t>
            </a:r>
          </a:p>
        </p:txBody>
      </p:sp>
    </p:spTree>
    <p:extLst>
      <p:ext uri="{BB962C8B-B14F-4D97-AF65-F5344CB8AC3E}">
        <p14:creationId xmlns:p14="http://schemas.microsoft.com/office/powerpoint/2010/main" val="20539547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1B669E-A8A0-3025-C374-A336BA723F9C}"/>
            </a:ext>
          </a:extLst>
        </p:cNvPr>
        <p:cNvGrpSpPr/>
        <p:nvPr/>
      </p:nvGrpSpPr>
      <p:grpSpPr>
        <a:xfrm>
          <a:off x="0" y="0"/>
          <a:ext cx="0" cy="0"/>
          <a:chOff x="0" y="0"/>
          <a:chExt cx="0" cy="0"/>
        </a:xfrm>
      </p:grpSpPr>
      <p:sp>
        <p:nvSpPr>
          <p:cNvPr id="2" name="Rechthoek 2">
            <a:extLst>
              <a:ext uri="{FF2B5EF4-FFF2-40B4-BE49-F238E27FC236}">
                <a16:creationId xmlns:a16="http://schemas.microsoft.com/office/drawing/2014/main" id="{B028DA07-74D7-BB12-60D6-BE1028272EE4}"/>
              </a:ext>
            </a:extLst>
          </p:cNvPr>
          <p:cNvSpPr/>
          <p:nvPr/>
        </p:nvSpPr>
        <p:spPr>
          <a:xfrm>
            <a:off x="531111" y="999287"/>
            <a:ext cx="10901178" cy="8086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sz="2911" b="1" dirty="0">
                <a:solidFill>
                  <a:srgbClr val="7030A0"/>
                </a:solidFill>
              </a:rPr>
              <a:t>Locatiespecifieke behoefte 11: Breezanddijk groei beproevingen IJsselmeer</a:t>
            </a:r>
          </a:p>
        </p:txBody>
      </p:sp>
      <p:sp>
        <p:nvSpPr>
          <p:cNvPr id="3" name="TextBox 2">
            <a:extLst>
              <a:ext uri="{FF2B5EF4-FFF2-40B4-BE49-F238E27FC236}">
                <a16:creationId xmlns:a16="http://schemas.microsoft.com/office/drawing/2014/main" id="{2660A468-5D90-66D6-3663-AED106BF7EF2}"/>
              </a:ext>
            </a:extLst>
          </p:cNvPr>
          <p:cNvSpPr txBox="1"/>
          <p:nvPr/>
        </p:nvSpPr>
        <p:spPr>
          <a:xfrm>
            <a:off x="712086" y="1963179"/>
            <a:ext cx="10851264" cy="1569660"/>
          </a:xfrm>
          <a:prstGeom prst="rect">
            <a:avLst/>
          </a:prstGeom>
          <a:noFill/>
        </p:spPr>
        <p:txBody>
          <a:bodyPr wrap="square" rtlCol="0">
            <a:spAutoFit/>
          </a:bodyPr>
          <a:lstStyle/>
          <a:p>
            <a:r>
              <a:rPr lang="en-US" sz="2400" b="1" dirty="0"/>
              <a:t>De ze </a:t>
            </a:r>
            <a:r>
              <a:rPr lang="en-US" sz="2400" b="1" dirty="0" err="1"/>
              <a:t>ontwikkelingen</a:t>
            </a:r>
            <a:r>
              <a:rPr lang="en-US" sz="2400" b="1" dirty="0"/>
              <a:t> </a:t>
            </a:r>
            <a:r>
              <a:rPr lang="en-US" sz="2400" b="1" dirty="0" err="1"/>
              <a:t>leiden</a:t>
            </a:r>
            <a:r>
              <a:rPr lang="en-US" sz="2400" b="1" dirty="0"/>
              <a:t> tot de </a:t>
            </a:r>
            <a:r>
              <a:rPr lang="en-US" sz="2400" b="1" dirty="0" err="1"/>
              <a:t>volgende</a:t>
            </a:r>
            <a:r>
              <a:rPr lang="en-US" sz="2400" b="1" dirty="0"/>
              <a:t> </a:t>
            </a:r>
            <a:r>
              <a:rPr lang="en-US" sz="2400" b="1" dirty="0" err="1"/>
              <a:t>behoefte</a:t>
            </a:r>
            <a:r>
              <a:rPr lang="en-US" sz="2400" b="1" dirty="0"/>
              <a:t> van de </a:t>
            </a:r>
            <a:r>
              <a:rPr lang="en-US" sz="2400" b="1" dirty="0" err="1"/>
              <a:t>Krijgsmacht</a:t>
            </a:r>
            <a:r>
              <a:rPr lang="en-US" sz="2400" b="1" dirty="0"/>
              <a:t>: </a:t>
            </a:r>
            <a:endParaRPr lang="en-US" sz="2400" dirty="0"/>
          </a:p>
          <a:p>
            <a:pPr marL="342900" indent="-342900">
              <a:buFont typeface="Arial" panose="020B0604020202020204" pitchFamily="34" charset="0"/>
              <a:buChar char="•"/>
            </a:pPr>
            <a:r>
              <a:rPr lang="nl-NL" sz="2400" dirty="0"/>
              <a:t>Behoefte aan een grotere schietsector </a:t>
            </a:r>
          </a:p>
          <a:p>
            <a:pPr marL="342900" indent="-342900">
              <a:buFont typeface="Arial" panose="020B0604020202020204" pitchFamily="34" charset="0"/>
              <a:buChar char="•"/>
            </a:pPr>
            <a:r>
              <a:rPr lang="nl-NL" sz="2400" dirty="0"/>
              <a:t>Behoefte aan meer schoten, met name zwaardere kalibers</a:t>
            </a:r>
          </a:p>
          <a:p>
            <a:pPr marL="342900" indent="-342900">
              <a:buFont typeface="Arial" panose="020B0604020202020204" pitchFamily="34" charset="0"/>
              <a:buChar char="•"/>
            </a:pPr>
            <a:r>
              <a:rPr lang="nl-NL" sz="2400" dirty="0"/>
              <a:t>Behoefte aan meer schietdagen</a:t>
            </a:r>
          </a:p>
        </p:txBody>
      </p:sp>
    </p:spTree>
    <p:extLst>
      <p:ext uri="{BB962C8B-B14F-4D97-AF65-F5344CB8AC3E}">
        <p14:creationId xmlns:p14="http://schemas.microsoft.com/office/powerpoint/2010/main" val="32330450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753600" cy="6858000"/>
          </a:xfrm>
          <a:prstGeom prst="rect">
            <a:avLst/>
          </a:prstGeom>
        </p:spPr>
      </p:pic>
      <p:sp>
        <p:nvSpPr>
          <p:cNvPr id="4" name="Rechthoek 1">
            <a:extLst>
              <a:ext uri="{FF2B5EF4-FFF2-40B4-BE49-F238E27FC236}">
                <a16:creationId xmlns:a16="http://schemas.microsoft.com/office/drawing/2014/main" id="{E9A06405-63EF-4C6C-98B0-65809F2F7874}"/>
              </a:ext>
            </a:extLst>
          </p:cNvPr>
          <p:cNvSpPr/>
          <p:nvPr/>
        </p:nvSpPr>
        <p:spPr>
          <a:xfrm>
            <a:off x="5720576" y="2743200"/>
            <a:ext cx="4036410" cy="1629652"/>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Titel">
            <a:extLst>
              <a:ext uri="{FF2B5EF4-FFF2-40B4-BE49-F238E27FC236}">
                <a16:creationId xmlns:a16="http://schemas.microsoft.com/office/drawing/2014/main" id="{5E8B3110-A205-4B11-9545-96ED1A3EDA8D}"/>
              </a:ext>
            </a:extLst>
          </p:cNvPr>
          <p:cNvSpPr txBox="1">
            <a:spLocks noChangeArrowheads="1"/>
          </p:cNvSpPr>
          <p:nvPr/>
        </p:nvSpPr>
        <p:spPr>
          <a:xfrm>
            <a:off x="5720576" y="3186794"/>
            <a:ext cx="3814354" cy="646331"/>
          </a:xfrm>
          <a:prstGeom prst="rect">
            <a:avLst/>
          </a:prstGeom>
        </p:spPr>
        <p:txBody>
          <a:bodyPr wrap="square">
            <a:spAutoFit/>
          </a:bodyPr>
          <a:lstStyle>
            <a:lvl1pPr algn="l" defTabSz="914400" rtl="0" eaLnBrk="1" latinLnBrk="0" hangingPunct="1">
              <a:lnSpc>
                <a:spcPct val="90000"/>
              </a:lnSpc>
              <a:spcBef>
                <a:spcPct val="0"/>
              </a:spcBef>
              <a:buNone/>
              <a:defRPr sz="4400" b="1" kern="1200">
                <a:solidFill>
                  <a:srgbClr val="006892"/>
                </a:solidFill>
                <a:latin typeface="+mj-lt"/>
                <a:ea typeface="+mj-ea"/>
                <a:cs typeface="+mj-cs"/>
              </a:defRPr>
            </a:lvl1pPr>
          </a:lstStyle>
          <a:p>
            <a:pPr algn="r"/>
            <a:r>
              <a:rPr lang="nl-NL" altLang="nl-NL" sz="2000" dirty="0" err="1">
                <a:solidFill>
                  <a:schemeClr val="bg1"/>
                </a:solidFill>
                <a:latin typeface="+mn-lt"/>
              </a:rPr>
              <a:t>Locatiespecifieke</a:t>
            </a:r>
            <a:r>
              <a:rPr lang="nl-NL" altLang="nl-NL" sz="2000" dirty="0">
                <a:solidFill>
                  <a:schemeClr val="bg1"/>
                </a:solidFill>
                <a:latin typeface="+mn-lt"/>
              </a:rPr>
              <a:t> behoeften </a:t>
            </a:r>
            <a:endParaRPr lang="nl-NL" altLang="nl-NL" sz="2000" b="0" dirty="0">
              <a:solidFill>
                <a:schemeClr val="bg1"/>
              </a:solidFill>
              <a:latin typeface="+mn-lt"/>
            </a:endParaRPr>
          </a:p>
          <a:p>
            <a:pPr algn="r"/>
            <a:r>
              <a:rPr lang="nl-NL" altLang="nl-NL" sz="2000" b="0" dirty="0">
                <a:solidFill>
                  <a:schemeClr val="bg1"/>
                </a:solidFill>
                <a:latin typeface="+mn-lt"/>
              </a:rPr>
              <a:t>Uitbreiding Breezanddijk</a:t>
            </a:r>
          </a:p>
        </p:txBody>
      </p:sp>
      <p:pic>
        <p:nvPicPr>
          <p:cNvPr id="7" name="Afbeelding 8">
            <a:extLst>
              <a:ext uri="{FF2B5EF4-FFF2-40B4-BE49-F238E27FC236}">
                <a16:creationId xmlns:a16="http://schemas.microsoft.com/office/drawing/2014/main" id="{7F52FB71-46B3-4D1F-9A96-D446F2269E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8155" y="2743200"/>
            <a:ext cx="302421" cy="604841"/>
          </a:xfrm>
          <a:prstGeom prst="rect">
            <a:avLst/>
          </a:prstGeom>
        </p:spPr>
      </p:pic>
      <p:sp>
        <p:nvSpPr>
          <p:cNvPr id="8" name="Datum"/>
          <p:cNvSpPr txBox="1"/>
          <p:nvPr/>
        </p:nvSpPr>
        <p:spPr>
          <a:xfrm>
            <a:off x="6251995" y="6238875"/>
            <a:ext cx="3297058" cy="335615"/>
          </a:xfrm>
          <a:prstGeom prst="rect">
            <a:avLst/>
          </a:prstGeom>
          <a:noFill/>
        </p:spPr>
        <p:txBody>
          <a:bodyPr wrap="square" rtlCol="0">
            <a:spAutoFit/>
          </a:bodyPr>
          <a:lstStyle/>
          <a:p>
            <a:pPr algn="r"/>
            <a:r>
              <a:rPr lang="en-US" sz="1600" dirty="0">
                <a:solidFill>
                  <a:schemeClr val="bg1"/>
                </a:solidFill>
              </a:rPr>
              <a:t>Januari 2026</a:t>
            </a:r>
          </a:p>
        </p:txBody>
      </p:sp>
    </p:spTree>
    <p:extLst>
      <p:ext uri="{BB962C8B-B14F-4D97-AF65-F5344CB8AC3E}">
        <p14:creationId xmlns:p14="http://schemas.microsoft.com/office/powerpoint/2010/main" val="2882285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Defensie 1">
      <a:dk1>
        <a:srgbClr val="000000"/>
      </a:dk1>
      <a:lt1>
        <a:srgbClr val="FFFFFF"/>
      </a:lt1>
      <a:dk2>
        <a:srgbClr val="E17000"/>
      </a:dk2>
      <a:lt2>
        <a:srgbClr val="FBE9D8"/>
      </a:lt2>
      <a:accent1>
        <a:srgbClr val="E17000"/>
      </a:accent1>
      <a:accent2>
        <a:srgbClr val="41145E"/>
      </a:accent2>
      <a:accent3>
        <a:srgbClr val="007BC7"/>
      </a:accent3>
      <a:accent4>
        <a:srgbClr val="FFB612"/>
      </a:accent4>
      <a:accent5>
        <a:srgbClr val="39860C"/>
      </a:accent5>
      <a:accent6>
        <a:srgbClr val="75D2B6"/>
      </a:accent6>
      <a:hlink>
        <a:srgbClr val="01689B"/>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B9F722B99A232E40AB4F811667D399D2" ma:contentTypeVersion="34" ma:contentTypeDescription="Een nieuw document maken." ma:contentTypeScope="" ma:versionID="1df43d23ce0788bbca2774c7f87f4163">
  <xsd:schema xmlns:xsd="http://www.w3.org/2001/XMLSchema" xmlns:xs="http://www.w3.org/2001/XMLSchema" xmlns:p="http://schemas.microsoft.com/office/2006/metadata/properties" xmlns:ns2="339c4daf-9397-4d5f-8c3b-621575114e18" xmlns:ns3="be9f213b-68af-49f1-86d0-b0b5e133e11c" targetNamespace="http://schemas.microsoft.com/office/2006/metadata/properties" ma:root="true" ma:fieldsID="ce4c46cc1fe3462a528d8a464ae12f7f" ns2:_="" ns3:_="">
    <xsd:import namespace="339c4daf-9397-4d5f-8c3b-621575114e18"/>
    <xsd:import namespace="be9f213b-68af-49f1-86d0-b0b5e133e11c"/>
    <xsd:element name="properties">
      <xsd:complexType>
        <xsd:sequence>
          <xsd:element name="documentManagement">
            <xsd:complexType>
              <xsd:all>
                <xsd:element ref="ns2:BsArchiveLabel" minOccurs="0"/>
                <xsd:element ref="ns2:BsRegistrationId" minOccurs="0"/>
                <xsd:element ref="ns3:Thematisch_x0020_OM" minOccurs="0"/>
                <xsd:element ref="ns3:Thematisch_x0020_RB" minOccurs="0"/>
                <xsd:element ref="ns3:Parlementaria" minOccurs="0"/>
                <xsd:element ref="ns3:Clusters" minOccurs="0"/>
                <xsd:element ref="ns3:Documentstatus" minOccurs="0"/>
                <xsd:element ref="ns3:Thematisch_x0020_OK" minOccurs="0"/>
                <xsd:element ref="ns3:SharedWithUsers" minOccurs="0"/>
                <xsd:element ref="ns3:SharedWithDetails"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9c4daf-9397-4d5f-8c3b-621575114e18" elementFormDefault="qualified">
    <xsd:import namespace="http://schemas.microsoft.com/office/2006/documentManagement/types"/>
    <xsd:import namespace="http://schemas.microsoft.com/office/infopath/2007/PartnerControls"/>
    <xsd:element name="BsArchiveLabel" ma:index="8" nillable="true" ma:displayName="Archief Label" ma:format="Dropdown" ma:internalName="BsArchiveLabel">
      <xsd:simpleType>
        <xsd:restriction base="dms:Choice">
          <xsd:enumeration value="Archiefwaardig"/>
          <xsd:enumeration value="Niet archiefwaardig"/>
        </xsd:restriction>
      </xsd:simpleType>
    </xsd:element>
    <xsd:element name="BsRegistrationId" ma:index="9" nillable="true" ma:displayName="Registratie Id" ma:indexed="true" ma:internalName="BsRegistrationI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e9f213b-68af-49f1-86d0-b0b5e133e11c" elementFormDefault="qualified">
    <xsd:import namespace="http://schemas.microsoft.com/office/2006/documentManagement/types"/>
    <xsd:import namespace="http://schemas.microsoft.com/office/infopath/2007/PartnerControls"/>
    <xsd:element name="Thematisch_x0020_OM" ma:index="10" nillable="true" ma:displayName="Thematisch OM" ma:format="Dropdown" ma:internalName="Thematisch_x0020_OM">
      <xsd:simpleType>
        <xsd:restriction base="dms:Choice">
          <xsd:enumeration value="Omgevingsmanagement (strategisch)"/>
          <xsd:enumeration value="Participatie beleid"/>
        </xsd:restriction>
      </xsd:simpleType>
    </xsd:element>
    <xsd:element name="Thematisch_x0020_RB" ma:index="11" nillable="true" ma:displayName="Thematisch RB" ma:format="Dropdown" ma:internalName="Thematisch_x0020_RB">
      <xsd:simpleType>
        <xsd:restriction base="dms:Choice">
          <xsd:enumeration value="Ruimtelijke ordening"/>
          <xsd:enumeration value="Omgevingswet"/>
          <xsd:enumeration value="Cultuurhistorie"/>
          <xsd:enumeration value="Novi"/>
        </xsd:restriction>
      </xsd:simpleType>
    </xsd:element>
    <xsd:element name="Parlementaria" ma:index="12" nillable="true" ma:displayName="Parlementaria" ma:format="Dropdown" ma:internalName="Parlementaria">
      <xsd:simpleType>
        <xsd:restriction base="dms:Choice">
          <xsd:enumeration value="Kamerbrieven"/>
          <xsd:enumeration value="Burgerbrieven"/>
          <xsd:enumeration value="Interne documenten"/>
          <xsd:enumeration value="Afstemming"/>
        </xsd:restriction>
      </xsd:simpleType>
    </xsd:element>
    <xsd:element name="Clusters" ma:index="13" nillable="true" ma:displayName="Clusters leefomgeving" ma:format="Dropdown" ma:internalName="Clusters">
      <xsd:simpleType>
        <xsd:restriction base="dms:Choice">
          <xsd:enumeration value="Omgevingskwaliteit"/>
          <xsd:enumeration value="Ruimtelijke Borging"/>
          <xsd:enumeration value="Omgevingsmanagement"/>
          <xsd:enumeration value="NPRD"/>
        </xsd:restriction>
      </xsd:simpleType>
    </xsd:element>
    <xsd:element name="Documentstatus" ma:index="14" nillable="true" ma:displayName="Documentstatus" ma:description="Vul documentstatus in" ma:format="Dropdown" ma:internalName="Documentstatus">
      <xsd:simpleType>
        <xsd:restriction base="dms:Choice">
          <xsd:enumeration value="Concept"/>
          <xsd:enumeration value="Definitief"/>
          <xsd:enumeration value="Archief"/>
        </xsd:restriction>
      </xsd:simpleType>
    </xsd:element>
    <xsd:element name="Thematisch_x0020_OK" ma:index="15" nillable="true" ma:displayName="Thematisch OK" ma:format="Dropdown" ma:internalName="Thematisch_x0020_OK">
      <xsd:simpleType>
        <xsd:restriction base="dms:Choice">
          <xsd:enumeration value="Stikstof"/>
          <xsd:enumeration value="Natuur"/>
          <xsd:enumeration value="Milieu"/>
          <xsd:enumeration value="Geluid"/>
          <xsd:enumeration value="Straling"/>
          <xsd:enumeration value="Gezondheid"/>
        </xsd:restriction>
      </xsd:simpleType>
    </xsd:element>
    <xsd:element name="SharedWithUsers" ma:index="16"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Gedeeld met details" ma:internalName="SharedWithDetails" ma:readOnly="true">
      <xsd:simpleType>
        <xsd:restriction base="dms:Note">
          <xsd:maxLength value="255"/>
        </xsd:restriction>
      </xsd:simpleType>
    </xsd:element>
    <xsd:element name="_dlc_DocId" ma:index="18" nillable="true" ma:displayName="Waarde van de document-id" ma:description="De waarde van de document-id die aan dit item is toegewezen." ma:internalName="_dlc_DocId" ma:readOnly="true">
      <xsd:simpleType>
        <xsd:restriction base="dms:Text"/>
      </xsd:simpleType>
    </xsd:element>
    <xsd:element name="_dlc_DocIdUrl" ma:index="19" nillable="true" ma:displayName="Document-id" ma:description="Permanente koppeling naar dit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Id blijven behouden" ma:description="Id behouden tijdens toevoegen."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sRegistrationId xmlns="339c4daf-9397-4d5f-8c3b-621575114e18" xsi:nil="true"/>
    <BsArchiveLabel xmlns="339c4daf-9397-4d5f-8c3b-621575114e18" xsi:nil="true"/>
    <Documentstatus xmlns="be9f213b-68af-49f1-86d0-b0b5e133e11c" xsi:nil="true"/>
    <Clusters xmlns="be9f213b-68af-49f1-86d0-b0b5e133e11c" xsi:nil="true"/>
    <Thematisch_x0020_OM xmlns="be9f213b-68af-49f1-86d0-b0b5e133e11c" xsi:nil="true"/>
    <Parlementaria xmlns="be9f213b-68af-49f1-86d0-b0b5e133e11c" xsi:nil="true"/>
    <Thematisch_x0020_RB xmlns="be9f213b-68af-49f1-86d0-b0b5e133e11c" xsi:nil="true"/>
    <Thematisch_x0020_OK xmlns="be9f213b-68af-49f1-86d0-b0b5e133e11c" xsi:nil="true"/>
    <_dlc_DocId xmlns="be9f213b-68af-49f1-86d0-b0b5e133e11c">QAZH7SJ65ZTJ-1764439433-14431</_dlc_DocId>
    <_dlc_DocIdUrl xmlns="be9f213b-68af-49f1-86d0-b0b5e133e11c">
      <Url>https://bs-portal.mindef.nl/sites/00343/NPRD/_layouts/15/DocIdRedir.aspx?ID=QAZH7SJ65ZTJ-1764439433-14431</Url>
      <Description>QAZH7SJ65ZTJ-1764439433-14431</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056C52A-486E-4198-86B6-44C951181C8B}">
  <ds:schemaRefs>
    <ds:schemaRef ds:uri="http://schemas.microsoft.com/sharepoint/events"/>
  </ds:schemaRefs>
</ds:datastoreItem>
</file>

<file path=customXml/itemProps2.xml><?xml version="1.0" encoding="utf-8"?>
<ds:datastoreItem xmlns:ds="http://schemas.openxmlformats.org/officeDocument/2006/customXml" ds:itemID="{BBA37261-0954-4A5E-83CD-3623B169D7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39c4daf-9397-4d5f-8c3b-621575114e18"/>
    <ds:schemaRef ds:uri="be9f213b-68af-49f1-86d0-b0b5e133e1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97193EE-B205-4AF5-BCF6-7E710F242379}">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39c4daf-9397-4d5f-8c3b-621575114e18"/>
    <ds:schemaRef ds:uri="http://purl.org/dc/elements/1.1/"/>
    <ds:schemaRef ds:uri="http://schemas.microsoft.com/office/2006/metadata/properties"/>
    <ds:schemaRef ds:uri="be9f213b-68af-49f1-86d0-b0b5e133e11c"/>
    <ds:schemaRef ds:uri="http://www.w3.org/XML/1998/namespace"/>
    <ds:schemaRef ds:uri="http://purl.org/dc/dcmitype/"/>
  </ds:schemaRefs>
</ds:datastoreItem>
</file>

<file path=customXml/itemProps4.xml><?xml version="1.0" encoding="utf-8"?>
<ds:datastoreItem xmlns:ds="http://schemas.openxmlformats.org/officeDocument/2006/customXml" ds:itemID="{3962F762-BB7D-41E0-AEAC-715F57317AA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1644</Words>
  <Application>Microsoft Office PowerPoint</Application>
  <PresentationFormat>Breedbeeld</PresentationFormat>
  <Paragraphs>406</Paragraphs>
  <Slides>26</Slides>
  <Notes>4</Notes>
  <HiddenSlides>0</HiddenSlides>
  <MMClips>0</MMClips>
  <ScaleCrop>false</ScaleCrop>
  <HeadingPairs>
    <vt:vector size="6" baseType="variant">
      <vt:variant>
        <vt:lpstr>Gebruikte lettertypen</vt:lpstr>
      </vt:variant>
      <vt:variant>
        <vt:i4>7</vt:i4>
      </vt:variant>
      <vt:variant>
        <vt:lpstr>Thema</vt:lpstr>
      </vt:variant>
      <vt:variant>
        <vt:i4>2</vt:i4>
      </vt:variant>
      <vt:variant>
        <vt:lpstr>Diatitels</vt:lpstr>
      </vt:variant>
      <vt:variant>
        <vt:i4>26</vt:i4>
      </vt:variant>
    </vt:vector>
  </HeadingPairs>
  <TitlesOfParts>
    <vt:vector size="35" baseType="lpstr">
      <vt:lpstr>Aptos</vt:lpstr>
      <vt:lpstr>Arial</vt:lpstr>
      <vt:lpstr>Calibri</vt:lpstr>
      <vt:lpstr>Calibri Light</vt:lpstr>
      <vt:lpstr>RijksoverheidSansWebText Bold</vt:lpstr>
      <vt:lpstr>Verdana</vt:lpstr>
      <vt:lpstr>Wingdings</vt:lpstr>
      <vt:lpstr>Office Theme</vt:lpstr>
      <vt:lpstr>1_Office Theme</vt:lpstr>
      <vt:lpstr>Nationaal Programma Ruimte voor Defensie (NPRD)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Eerder onderzoek</vt:lpstr>
      <vt:lpstr>Uitgangspunten van eerder onderzoek</vt:lpstr>
      <vt:lpstr>Onderzoeksopzet</vt:lpstr>
      <vt:lpstr>Uitgangspunt herijkte berekening</vt:lpstr>
      <vt:lpstr>Uitgangspunt herijkte berekening</vt:lpstr>
      <vt:lpstr>Resultaten nader onderzoek – grenswaarde 55 dB (links) en 60 dB (rechts)</vt:lpstr>
      <vt:lpstr>Aantallen woningen</vt:lpstr>
      <vt:lpstr>Resultaten nader onderzoek – grenswaarde 55 dB – aanwezige woningen</vt:lpstr>
      <vt:lpstr>Resultaten nader onderzoek – grenswaarde 60 dB – aanwezige woningen</vt:lpstr>
      <vt:lpstr>PowerPoint-presentatie</vt:lpstr>
      <vt:lpstr>Natuureffect intensivering</vt:lpstr>
      <vt:lpstr>Nader onderzoek</vt:lpstr>
      <vt:lpstr>Conclusies van het onderzoek</vt:lpstr>
      <vt:lpstr>PowerPoint-presentatie</vt:lpstr>
      <vt:lpstr>PowerPoint-presentatie</vt:lpstr>
      <vt:lpstr>PowerPoint-presentatie</vt:lpstr>
      <vt:lpstr>PowerPoint-presentatie</vt:lpstr>
    </vt:vector>
  </TitlesOfParts>
  <Company>Ministerie van Defensie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Delgado, CT, BS/AL/DIR DCO/DCO/DCO VZML</dc:creator>
  <cp:lastModifiedBy>Peter Verhoeven</cp:lastModifiedBy>
  <cp:revision>174</cp:revision>
  <dcterms:created xsi:type="dcterms:W3CDTF">2025-12-15T09:17:29Z</dcterms:created>
  <dcterms:modified xsi:type="dcterms:W3CDTF">2026-01-29T20:55:39Z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0x010100B9F722B99A232E40AB4F811667D399D2</vt:lpwstr>
  </property>
  <property fmtid="{D5CDD505-2E9C-101B-9397-08002B2CF9AE}" pid="3" name="_dlc_DocIdItemGuid">
    <vt:lpwstr>7ddb2bba-6da7-4547-b58f-40a0b559c6fe</vt:lpwstr>
  </property>
</Properties>
</file>